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4b81a1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4b81a1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4b81a1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4b81a1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4b81a1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4b81a1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e4b81a1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e4b81a1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4b81a1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4b81a1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4b81a1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4b81a1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Parameter metadata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Information displayed in docs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displayed in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the Query, Path and Body imports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displayed in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Query, Path and Body imports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 default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displayed in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Query, Path and Body imports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 default value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73700" y="2718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title and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'Id of the comment'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'Some description for comment_id'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title and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alias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'Id of the comment'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'Some description for comment_id'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773700" y="29471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'commentId'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metadata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title and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alias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deprecation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'Id of the comment'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'Some description for comment_id'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773700" y="29471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'commentId'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773700" y="40139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comment_id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deprecated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