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4b842f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4b842f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4b842f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4b842f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4b842f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4b842f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4b842f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4b842f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4b842f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4b842f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4b842f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e4b842f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Validators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Validate data passed to parameters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data passed to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73700" y="21851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'hi how are you'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data passed to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 a value (non-optional parameters)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73700" y="21851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'hi how are you'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773700" y="3175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data passed to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 a value (non-optional parameters)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773700" y="21851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'hi how are you'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773700" y="3175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773700" y="36329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Ellipsis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minimum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773700" y="16517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min_length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minimum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 maximum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773700" y="16517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min_length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773700" y="26423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minimum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 maximum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Regex validation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1773700" y="16517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min_length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773700" y="26423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773700" y="3671820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'regex'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