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4b8430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4b8430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4b8430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4b8430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4b8430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4b8430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Multiple values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query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values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query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73700" y="17279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2FCA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localhost:8001/blog/new/2/comment?commentId=4&amp;v=1.0&amp;v=1.1&amp;v=1.2&amp;v=3</a:t>
            </a:r>
            <a:endParaRPr b="1" sz="11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values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query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an optional query parameter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73700" y="17279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2FCA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localhost:8001/blog/new/2/comment?commentId=4&amp;v=1.0&amp;v=1.1&amp;v=1.2&amp;v=3</a:t>
            </a:r>
            <a:endParaRPr b="1" sz="11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773700" y="2718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values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query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an optional query parameter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 default values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773700" y="17279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2FCA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localhost:8001/blog/new/2/comment?commentId=4&amp;v=1.0&amp;v=1.1&amp;v=1.2&amp;v=3</a:t>
            </a:r>
            <a:endParaRPr b="1" sz="11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773700" y="27185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A2FCA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773700" y="370917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'1.0'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'1.1'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'1.2'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