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e5ac08e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e5ac08e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e5ac08e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e5ac08e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e5ac08e7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e5ac08e7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Number validators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validators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Greater than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773700" y="15755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comment_id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A2FCA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validators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Greater than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Greater than or equal to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773700" y="15755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comment_id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A2FCA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773700" y="24137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comment_id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A2FCA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validators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Greater than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Greater than or equal 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Less than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1773700" y="15755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comment_id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A2FCA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773700" y="24137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comment_id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A2FCA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773700" y="32519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comment_id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A2FCA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validators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Greater than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Greater than or equal 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Less than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Less than or equal to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1773700" y="15755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comment_id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A2FCA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773700" y="24137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comment_id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A2FCA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773700" y="32519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comment_id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A2FCA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773700" y="40901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comment_id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A2FCA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