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 Light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italic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.fntdata"/><Relationship Id="rId6" Type="http://schemas.openxmlformats.org/officeDocument/2006/relationships/slide" Target="slides/slide1.xml"/><Relationship Id="rId18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c7b443c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c7b443c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a8facb76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a8facb76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a8facb76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a8facb76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a8facb76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a8facb76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a8facb76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a8facb76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a8facb76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a8facb76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a8facb76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a8facb76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Complex subtypes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subtypes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Pydantic models are not restr</a:t>
            </a:r>
            <a:r>
              <a:rPr lang="en"/>
              <a:t>icted to simple types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subtypes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Pydantic models are not restricted to simple types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1773700" y="157557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tags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 = []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subtypes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Pydantic models are not restricted to simple types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List, set, dict, tuple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1773700" y="157557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tags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 = []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subtypes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Pydantic models are not restricted to simple types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List, set, dict, tuple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1773700" y="157557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tags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 = []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1773700" y="241377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 = {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'key1'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'val1'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subtypes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Pydantic models are not restricted to simple types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List, set, dict, tuple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Custom model subtypes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1773700" y="157557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tags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 = []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1773700" y="241377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 = {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'key1'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'val1'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subtypes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Pydantic models are not restricted to simple types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List, set, dict, tuple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Custom model subtypes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1773700" y="157557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tags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 = []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1773700" y="241377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 = {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'key1'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'val1'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1773700" y="3251975"/>
            <a:ext cx="5811900" cy="8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BaseModel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endParaRPr b="1" sz="1000">
              <a:solidFill>
                <a:srgbClr val="4EC9B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alias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endParaRPr b="1" sz="10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subtypes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Pydantic models are not restricted to simple types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List, set, dict, tuple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Custom model subtypes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1773700" y="157557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tags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 = []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1773700" y="241377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 = {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'key1'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'val1'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1773700" y="3251975"/>
            <a:ext cx="5811900" cy="8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BaseModel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endParaRPr b="1" sz="1000">
              <a:solidFill>
                <a:srgbClr val="4EC9B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alias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endParaRPr b="1" sz="10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1773700" y="431877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b="1" sz="10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