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Databases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quick intro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Databases in FastAPI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and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and 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and delete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Relationships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