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822eb7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822eb7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822eb7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822eb7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Dependencies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Allow a function to depend on another function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a function to depend on another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Import functionality seamlessly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a function to depend on another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Import functionality seamlessly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73700" y="22613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req_param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Depends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required_functionality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