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Roboto Light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3" Type="http://schemas.openxmlformats.org/officeDocument/2006/relationships/font" Target="fonts/RobotoLight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RobotoLight-italic.fntdata"/><Relationship Id="rId14" Type="http://schemas.openxmlformats.org/officeDocument/2006/relationships/font" Target="fonts/RobotoLight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c7b443c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c7b443c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f63914ac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f63914ac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Update and delete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and delete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773700" y="1651775"/>
            <a:ext cx="5811900" cy="149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DbUser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DbUser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DbUser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...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and delete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Delete element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1773700" y="1651775"/>
            <a:ext cx="5811900" cy="149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DbUser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DbUser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DbUser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...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1773700" y="3709175"/>
            <a:ext cx="58119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DbUser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DbUser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