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Roboto Light"/>
      <p:regular r:id="rId20"/>
      <p:bold r:id="rId21"/>
      <p:italic r:id="rId22"/>
      <p:boldItalic r:id="rId23"/>
    </p:embeddedFont>
    <p:embeddedFont>
      <p:font typeface="Alfa Slab One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regular.fntdata"/><Relationship Id="rId11" Type="http://schemas.openxmlformats.org/officeDocument/2006/relationships/slide" Target="slides/slide6.xml"/><Relationship Id="rId22" Type="http://schemas.openxmlformats.org/officeDocument/2006/relationships/font" Target="fonts/RobotoLight-italic.fntdata"/><Relationship Id="rId10" Type="http://schemas.openxmlformats.org/officeDocument/2006/relationships/slide" Target="slides/slide5.xml"/><Relationship Id="rId21" Type="http://schemas.openxmlformats.org/officeDocument/2006/relationships/font" Target="fonts/RobotoLight-bold.fntdata"/><Relationship Id="rId13" Type="http://schemas.openxmlformats.org/officeDocument/2006/relationships/slide" Target="slides/slide8.xml"/><Relationship Id="rId24" Type="http://schemas.openxmlformats.org/officeDocument/2006/relationships/font" Target="fonts/AlfaSlabOne-regular.fntdata"/><Relationship Id="rId12" Type="http://schemas.openxmlformats.org/officeDocument/2006/relationships/slide" Target="slides/slide7.xml"/><Relationship Id="rId23" Type="http://schemas.openxmlformats.org/officeDocument/2006/relationships/font" Target="fonts/RobotoLigh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bd8f3bc5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bd8f3bc5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c7b443cf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c7b443cf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bd8f3bc5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bd8f3bc5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bd8f3bc5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bd8f3bc5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f63914ac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f63914ac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bd8f3bc5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bd8f3bc5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bd8f3bc5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bd8f3bc5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bd8f3bc5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bd8f3bc5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bd8f3bc5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bd8f3bc5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FastAPI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Relationships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Relationships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relationship in models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Add the elements we want to retrieve in schemas</a:t>
            </a:r>
            <a:endParaRPr/>
          </a:p>
        </p:txBody>
      </p:sp>
      <p:sp>
        <p:nvSpPr>
          <p:cNvPr id="127" name="Google Shape;127;p23"/>
          <p:cNvSpPr txBox="1"/>
          <p:nvPr/>
        </p:nvSpPr>
        <p:spPr>
          <a:xfrm>
            <a:off x="1773700" y="1575575"/>
            <a:ext cx="58119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relationship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"DbArticle"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back_populates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"user"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800">
              <a:solidFill>
                <a:srgbClr val="9CDCFE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Google Shape;128;p23"/>
          <p:cNvSpPr txBox="1"/>
          <p:nvPr/>
        </p:nvSpPr>
        <p:spPr>
          <a:xfrm>
            <a:off x="1773700" y="2067674"/>
            <a:ext cx="5811900" cy="56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ser_id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ForeignKey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"users.id"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relationship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"DbUser"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back_populates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"items"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800">
              <a:solidFill>
                <a:srgbClr val="9CDCFE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" name="Google Shape;129;p23"/>
          <p:cNvSpPr txBox="1"/>
          <p:nvPr/>
        </p:nvSpPr>
        <p:spPr>
          <a:xfrm>
            <a:off x="1773700" y="3099575"/>
            <a:ext cx="5811900" cy="84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UserDisplay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BaseModel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Article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] = []</a:t>
            </a:r>
            <a:endParaRPr b="1" sz="800">
              <a:solidFill>
                <a:srgbClr val="9CDCFE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" name="Google Shape;130;p23"/>
          <p:cNvSpPr txBox="1"/>
          <p:nvPr/>
        </p:nvSpPr>
        <p:spPr>
          <a:xfrm>
            <a:off x="1773700" y="4090175"/>
            <a:ext cx="5811900" cy="800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ArticleDisplay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BaseModel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endParaRPr b="1" sz="800">
              <a:solidFill>
                <a:srgbClr val="9CDCFE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Retrieve elements from multiple tables in a single request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Retrieve elements from multiple tables in a single request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838" y="1846324"/>
            <a:ext cx="3820325" cy="98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Retrieve elements from multiple tables in a single request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838" y="1846324"/>
            <a:ext cx="3820325" cy="98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1850" y="1846325"/>
            <a:ext cx="3820300" cy="2470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relationship in models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Relationships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relationship in models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/>
        </p:nvSpPr>
        <p:spPr>
          <a:xfrm>
            <a:off x="1773700" y="1575575"/>
            <a:ext cx="58119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relationship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"DbArticle"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back_populates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"user"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800">
              <a:solidFill>
                <a:srgbClr val="9CDCFE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Relationships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relationship in models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1773700" y="1575575"/>
            <a:ext cx="58119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relationship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"DbArticle"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back_populates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"user"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800">
              <a:solidFill>
                <a:srgbClr val="9CDCFE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" name="Google Shape;103;p20"/>
          <p:cNvSpPr txBox="1"/>
          <p:nvPr/>
        </p:nvSpPr>
        <p:spPr>
          <a:xfrm>
            <a:off x="1773700" y="2067674"/>
            <a:ext cx="5811900" cy="56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ser_id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ForeignKey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"users.id"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relationship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"DbUser"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back_populates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"items"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800">
              <a:solidFill>
                <a:srgbClr val="9CDCFE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Relationships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relationship in models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Add the elements we want to retrieve in schemas</a:t>
            </a:r>
            <a:endParaRPr/>
          </a:p>
        </p:txBody>
      </p:sp>
      <p:sp>
        <p:nvSpPr>
          <p:cNvPr id="110" name="Google Shape;110;p21"/>
          <p:cNvSpPr txBox="1"/>
          <p:nvPr/>
        </p:nvSpPr>
        <p:spPr>
          <a:xfrm>
            <a:off x="1773700" y="1575575"/>
            <a:ext cx="58119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relationship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"DbArticle"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back_populates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"user"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800">
              <a:solidFill>
                <a:srgbClr val="9CDCFE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1773700" y="2067674"/>
            <a:ext cx="5811900" cy="56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ser_id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ForeignKey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"users.id"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relationship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"DbUser"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back_populates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"items"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800">
              <a:solidFill>
                <a:srgbClr val="9CDCFE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Relationships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relationship in models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Add the elements we want to retrieve in schemas</a:t>
            </a:r>
            <a:endParaRPr/>
          </a:p>
        </p:txBody>
      </p:sp>
      <p:sp>
        <p:nvSpPr>
          <p:cNvPr id="118" name="Google Shape;118;p22"/>
          <p:cNvSpPr txBox="1"/>
          <p:nvPr/>
        </p:nvSpPr>
        <p:spPr>
          <a:xfrm>
            <a:off x="1773700" y="1575575"/>
            <a:ext cx="58119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relationship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"DbArticle"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back_populates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"user"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800">
              <a:solidFill>
                <a:srgbClr val="9CDCFE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1773700" y="2067674"/>
            <a:ext cx="5811900" cy="56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ser_id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ForeignKey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"users.id"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relationship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"DbUser"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back_populates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"items"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800">
              <a:solidFill>
                <a:srgbClr val="9CDCFE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Google Shape;120;p22"/>
          <p:cNvSpPr txBox="1"/>
          <p:nvPr/>
        </p:nvSpPr>
        <p:spPr>
          <a:xfrm>
            <a:off x="1773700" y="3099575"/>
            <a:ext cx="5811900" cy="84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UserDisplay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BaseModel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Article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] = []</a:t>
            </a:r>
            <a:endParaRPr b="1" sz="800">
              <a:solidFill>
                <a:srgbClr val="9CDCFE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