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5c5f57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5c5f57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5c5f57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5c5f57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5c5f57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5c5f57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Databases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relational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relational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ORM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relational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ORM library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SQLAlchemy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1604376"/>
            <a:ext cx="7639199" cy="25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