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Roboto Light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bold.fntdata"/><Relationship Id="rId14" Type="http://schemas.openxmlformats.org/officeDocument/2006/relationships/font" Target="fonts/RobotoLight-regular.fntdata"/><Relationship Id="rId17" Type="http://schemas.openxmlformats.org/officeDocument/2006/relationships/font" Target="fonts/RobotoLight-boldItalic.fntdata"/><Relationship Id="rId16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c7b443c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c7b443c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f5ae0b74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f5ae0b74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f5ae0b7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f5ae0b7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Database and model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and model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definition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1526250" y="1727975"/>
            <a:ext cx="6091500" cy="2878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sqlalchemy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create_engine</a:t>
            </a:r>
            <a:endParaRPr b="1" sz="1000">
              <a:solidFill>
                <a:srgbClr val="DCDCAA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sqlalchemy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declarative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declarative_base</a:t>
            </a:r>
            <a:endParaRPr b="1" sz="1000">
              <a:solidFill>
                <a:srgbClr val="DCDCAA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sqlalchemy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orm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sessionmaker</a:t>
            </a:r>
            <a:endParaRPr b="1" sz="1000">
              <a:solidFill>
                <a:srgbClr val="4EC9B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FC1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SQLALCHEMY_DATABASE_URL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"sqlite:///./fastapi-practice.db"</a:t>
            </a:r>
            <a:endParaRPr b="1" sz="1000">
              <a:solidFill>
                <a:srgbClr val="CE917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engine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create_engine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4FC1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SQLALCHEMY_DATABASE_URL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connect_args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"check_same_thread"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SessionLocal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sessionmaker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autocommit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autoflush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engine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declarative_base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and model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definition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1526250" y="1727975"/>
            <a:ext cx="6091500" cy="218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endParaRPr b="1" sz="10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sqlalchemy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b="1" sz="1000">
              <a:solidFill>
                <a:srgbClr val="4EC9B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DbUser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__tablename__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'users'</a:t>
            </a:r>
            <a:endParaRPr b="1" sz="1000">
              <a:solidFill>
                <a:srgbClr val="CE917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primary_key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C586C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and model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860275" y="1171700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Database creation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1526250" y="1727975"/>
            <a:ext cx="60915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.metadata.create_all(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engine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C586C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