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f5ae0b7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f5ae0b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5ae0b7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5ae0b7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5ae0b7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5ae0b7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Create user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user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checklist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definition			database.py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definition				models.py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database				main.py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user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checklist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definition			database.py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definition				models.py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database				main.py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 definition				schemas.py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user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checklist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definition			database.py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definition				models.py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database				main.py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 definition				schemas.py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ORM functionality				db_user.py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user data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checklist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definition			database.py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definition				models.py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database				main.py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 definition				schemas.py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ORM functionality				db_user.py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functionality				user.py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