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5ae2a0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5ae2a0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5ae2a0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5ae2a0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5ae2a0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5ae2a0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5ae2a0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5ae2a0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5ae2a0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5ae2a0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5ae2a0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5ae2a0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5ae2a0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5ae2a0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Process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database definition and run it in main.py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definition and run it in 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database models (tables)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definition and run it in 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models (tables)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functionality to write to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definition and run it in 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models (tables)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functionality to write to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schemas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definition and run it in 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models (tables)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functionality to write to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schemas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user: UserBase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to user: UserDisplay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required libraries: sqlalchemy, passlib, bcrypt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definition and run it in 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database models (tables)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functionality to write to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schemas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user: UserBase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to user: UserDisplay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API operation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CRUD operations: Create, Read, Update, Delete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