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63914a4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f63914a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f63914a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f63914a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Create and read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read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773700" y="16517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new_user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refresh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new_user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read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all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773700" y="16517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new_user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refresh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new_user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773700" y="3175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read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all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Read one element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773700" y="16517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new_user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refresh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new_user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773700" y="41663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773700" y="3175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