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faSlabOne-regular.fntdata"/><Relationship Id="rId25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02201c8f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02201c8f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02201c8f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02201c8f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02201c8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02201c8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7b443c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7b443c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02201c8f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02201c8f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02201c8f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02201c8f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02201c8f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02201c8f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02201c8f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02201c8f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02201c8f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02201c8f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02201c8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02201c8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02201c8f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02201c8f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Exceptions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exceptions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exception must inherit from Exception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Provide exception handler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1773700" y="2181205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StoryException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b="1" sz="800">
              <a:solidFill>
                <a:srgbClr val="C586C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exceptions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exception must inherit from Exception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Provide exception handler</a:t>
            </a:r>
            <a:endParaRPr/>
          </a:p>
        </p:txBody>
      </p:sp>
      <p:sp>
        <p:nvSpPr>
          <p:cNvPr id="129" name="Google Shape;129;p24"/>
          <p:cNvSpPr txBox="1"/>
          <p:nvPr/>
        </p:nvSpPr>
        <p:spPr>
          <a:xfrm>
            <a:off x="1773700" y="2181205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StoryException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b="1" sz="800">
              <a:solidFill>
                <a:srgbClr val="C586C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1773700" y="3171805"/>
            <a:ext cx="5811900" cy="149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.exception_handler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StoryException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story_exception_handler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exc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StoryException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JSONResponse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status_code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418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'detail'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exc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b="1" sz="10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exception handler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Handle standard HTTPException in a custom way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Notify a client of an error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Notify a client of an error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Raising an exception anywhere stops code from running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Notify a client of an error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Raising an exception anywhere stops code from running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773700" y="2105005"/>
            <a:ext cx="5811900" cy="56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HTTPException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status_code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HTTP_404_NOT_FOUND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detail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"User with id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not found"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Notify a client of an error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Raising an exception anywhere stops code from running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1773700" y="2105005"/>
            <a:ext cx="5811900" cy="56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HTTPException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status_code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HTTP_404_NOT_FOUND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detail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"User with id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not found"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700" y="2813225"/>
            <a:ext cx="5811902" cy="1278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Notify a client of an error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Raising an exception anywhere stops code from running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r>
              <a:rPr lang="en"/>
              <a:t>Will contain a status code and exception message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1773700" y="2105005"/>
            <a:ext cx="5811900" cy="56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HTTPException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status_code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HTTP_404_NOT_FOUND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detail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"User with id 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not found"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9CDCF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700" y="2813225"/>
            <a:ext cx="5811902" cy="1278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470" y="1202600"/>
            <a:ext cx="5361050" cy="30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exceptions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Custom exception must inherit from Exception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exceptions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exception must inherit from Exception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Provide exception handler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