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3299218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3299218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329921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329921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329921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329921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329921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329921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329921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329921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329921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329921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3299218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329921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329921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329921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329921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329921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Response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parameters: Headers, 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decisional logic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parameters: Headers, 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decisional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docs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</a:t>
            </a:r>
            <a:r>
              <a:rPr lang="en"/>
              <a:t>response</a:t>
            </a:r>
            <a:r>
              <a:rPr lang="en"/>
              <a:t> is a model, list, database model, dict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response is a model, list, database model, dict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customize the Response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response is a model, list, database model, dict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customize the Response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data conversion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response is a model, list, database model, dict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customize the Response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data conversion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773700" y="27146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media_type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"text/html"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parameters: Headers, Cookies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parameters: Headers, 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response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parameters: Headers, 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