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7b443c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c7b443c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0231d887d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0231d887d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0231d887d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0231d887d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0231d887d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0231d887d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0231d887d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0231d887d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0231d887d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0231d887d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c02413d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c02413d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Headers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Headers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headers in request function definition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Headers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headers in request function definition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773700" y="1571605"/>
            <a:ext cx="5811900" cy="56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custom_header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800">
              <a:solidFill>
                <a:srgbClr val="C586C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Headers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headers in request function definition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Automatic conversion between _ and -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1773700" y="1571605"/>
            <a:ext cx="5811900" cy="56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custom_header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800">
              <a:solidFill>
                <a:srgbClr val="C586C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Headers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headers in request function definition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Automatic conversion between _ and 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List of headers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1773700" y="1571605"/>
            <a:ext cx="5811900" cy="56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custom_header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800">
              <a:solidFill>
                <a:srgbClr val="C586C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Headers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headers in request function definition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Automatic conversion between _ and 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List of headers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1773700" y="1571605"/>
            <a:ext cx="5811900" cy="56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custom_header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800">
              <a:solidFill>
                <a:srgbClr val="C586C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1773700" y="3171805"/>
            <a:ext cx="5811900" cy="56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custom_header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Optional[List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800">
              <a:solidFill>
                <a:srgbClr val="C586C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</a:t>
            </a:r>
            <a:r>
              <a:rPr lang="en"/>
              <a:t> Headers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Provide custom response headers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Headers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Provide custom response headers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1773700" y="1647805"/>
            <a:ext cx="5811900" cy="56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get_all_users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headers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'c-custom-header'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'abc'</a:t>
            </a:r>
            <a:endParaRPr b="1" sz="800">
              <a:solidFill>
                <a:srgbClr val="DCDCAA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