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7b443c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7b443c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05632453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05632453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05632453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0563245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05632453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05632453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Cookies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information on the browser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information on the browser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accept str, list, dict, models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information on the browser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accept str, list, dict, models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773700" y="218120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set_cookie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"test_cookie"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'test_cookie_value'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information on the browser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accept str, list, dict, models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1773700" y="218120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set_cookie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"test_cookie"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'test_cookie_value'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1773700" y="263840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test_cookie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Cookie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