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c7b443c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c7b443c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05632454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05632454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05632454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05632454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05632454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05632454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Form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data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form data 		&lt;form&gt;...&lt;/form&gt;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data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form data 		&lt;form&gt;...&lt;/form&gt;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application/x-www-form-urlencoded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data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form data 		&lt;form&gt;...&lt;/form&gt;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application/x-www-form-urlencoded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1773700" y="225740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create_product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(...)):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data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form data 		&lt;form&gt;...&lt;/form&gt;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application/x-www-form-urlencoded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python-multipart</a:t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1773700" y="225740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create_product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(...)):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