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 Light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bold.fntdata"/><Relationship Id="rId14" Type="http://schemas.openxmlformats.org/officeDocument/2006/relationships/font" Target="fonts/RobotoLight-regular.fntdata"/><Relationship Id="rId17" Type="http://schemas.openxmlformats.org/officeDocument/2006/relationships/font" Target="fonts/RobotoLight-boldItalic.fntdata"/><Relationship Id="rId16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c7b443c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c7b443c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05632455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05632455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Cross Origin Resource Sharing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Origin Resource Sharing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localhost:8080 &lt;--&gt; localhost:8000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Origin Resource Sharing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localhost:8080 &lt;--&gt; localhost:8000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773700" y="2257405"/>
            <a:ext cx="5811900" cy="172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add_middleware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CORSMiddleware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allow_origins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'http://localhost:3000'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allow_credentials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allow_methods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allow_headers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r>
              <a:rPr b="1" lang="en" sz="1000">
                <a:solidFill>
                  <a:srgbClr val="CE91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000">
              <a:solidFill>
                <a:srgbClr val="D4D4D4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800">
              <a:solidFill>
                <a:srgbClr val="569CD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