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Authentication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Securing an endpoint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Generating access token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User authentication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