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361fd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361fd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361fd9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361fd9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Authentication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topic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topic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OAuth2 with username and password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topic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OAuth2 with username and password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/>
        <p:spPr>
          <a:xfrm>
            <a:off x="2905599" y="2301600"/>
            <a:ext cx="3332800" cy="24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