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5e8caf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5e8caf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e8cafe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e8cafe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e8cafe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5e8cafe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5e8cafe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5e8cafe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e8cafe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e8cafe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Optical Character Recognition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FastAPI &amp;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Very simple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bragging rights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bragging rights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- API - Backend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bragging rights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- API - Backend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Tesseract and pytesseract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