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9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8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0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38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5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2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1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9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1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5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3F56D-27F4-4650-ACBF-F6A2C50FF25D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713F4-4726-44A9-989C-BAF93AB8E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4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moneypool.com/" TargetMode="External"/><Relationship Id="rId2" Type="http://schemas.openxmlformats.org/officeDocument/2006/relationships/hyperlink" Target="http://www.pudd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ang-pan/village-ban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Village Bank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Tyler </a:t>
            </a:r>
            <a:r>
              <a:rPr lang="en-US" dirty="0" err="1"/>
              <a:t>Florez</a:t>
            </a:r>
            <a:endParaRPr lang="en-US" dirty="0"/>
          </a:p>
          <a:p>
            <a:r>
              <a:rPr lang="en-US" dirty="0"/>
              <a:t>Jason </a:t>
            </a:r>
            <a:r>
              <a:rPr lang="en-US" dirty="0" err="1"/>
              <a:t>Jiaxin</a:t>
            </a:r>
            <a:r>
              <a:rPr lang="en-US" dirty="0"/>
              <a:t> Han</a:t>
            </a:r>
          </a:p>
          <a:p>
            <a:r>
              <a:rPr lang="en-US" dirty="0" smtClean="0"/>
              <a:t>Huang Pan</a:t>
            </a:r>
          </a:p>
          <a:p>
            <a:r>
              <a:rPr lang="en-US" dirty="0"/>
              <a:t>Kumar Pandey</a:t>
            </a:r>
          </a:p>
          <a:p>
            <a:r>
              <a:rPr lang="en-US" dirty="0" smtClean="0"/>
              <a:t>Christian Peel</a:t>
            </a:r>
          </a:p>
        </p:txBody>
      </p:sp>
    </p:spTree>
    <p:extLst>
      <p:ext uri="{BB962C8B-B14F-4D97-AF65-F5344CB8AC3E}">
        <p14:creationId xmlns:p14="http://schemas.microsoft.com/office/powerpoint/2010/main" val="382637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Village Bank?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Proven microfinance vehicle</a:t>
            </a:r>
          </a:p>
          <a:p>
            <a:r>
              <a:rPr lang="en-US" dirty="0" smtClean="0"/>
              <a:t>Self monitoring group of 20-30 people</a:t>
            </a:r>
          </a:p>
          <a:p>
            <a:pPr lvl="1"/>
            <a:r>
              <a:rPr lang="en-US" dirty="0" smtClean="0"/>
              <a:t>Subset of group elected to run bank</a:t>
            </a:r>
          </a:p>
          <a:p>
            <a:pPr lvl="1"/>
            <a:r>
              <a:rPr lang="en-US" dirty="0" smtClean="0"/>
              <a:t>Weekly meetings, annual elections</a:t>
            </a:r>
          </a:p>
          <a:p>
            <a:r>
              <a:rPr lang="en-US" dirty="0" smtClean="0"/>
              <a:t>Each person has a savings account w/interest</a:t>
            </a:r>
          </a:p>
          <a:p>
            <a:r>
              <a:rPr lang="en-US" dirty="0" smtClean="0"/>
              <a:t>Each person can loan up to 3x of their savings</a:t>
            </a:r>
          </a:p>
          <a:p>
            <a:r>
              <a:rPr lang="en-US" dirty="0" smtClean="0"/>
              <a:t>A portion of pooled funds set aside for emergency needs</a:t>
            </a:r>
          </a:p>
        </p:txBody>
      </p:sp>
    </p:spTree>
    <p:extLst>
      <p:ext uri="{BB962C8B-B14F-4D97-AF65-F5344CB8AC3E}">
        <p14:creationId xmlns:p14="http://schemas.microsoft.com/office/powerpoint/2010/main" val="3843193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Digitize &amp; Go Mobile?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Strong, proven demand for Village Banks</a:t>
            </a:r>
          </a:p>
          <a:p>
            <a:pPr lvl="1"/>
            <a:r>
              <a:rPr lang="en-US" dirty="0" smtClean="0"/>
              <a:t>2.5b people don’t have access to banks, insurance</a:t>
            </a:r>
          </a:p>
          <a:p>
            <a:pPr lvl="1"/>
            <a:r>
              <a:rPr lang="en-US" dirty="0" smtClean="0"/>
              <a:t>1.2b aged 15-24, only 4.2m have financial services</a:t>
            </a:r>
          </a:p>
          <a:p>
            <a:r>
              <a:rPr lang="en-US" dirty="0" smtClean="0"/>
              <a:t>20% of unbanked live very far from nearest bank</a:t>
            </a:r>
          </a:p>
          <a:p>
            <a:r>
              <a:rPr lang="en-US" dirty="0" smtClean="0"/>
              <a:t>Developing countries leapfrog technologies</a:t>
            </a:r>
          </a:p>
          <a:p>
            <a:r>
              <a:rPr lang="en-US" dirty="0" smtClean="0"/>
              <a:t>Cost of solar, smart &amp; feature phones going down</a:t>
            </a:r>
          </a:p>
          <a:p>
            <a:r>
              <a:rPr lang="en-US" dirty="0" smtClean="0"/>
              <a:t>Google Loon project will bring billions of people onto the internet</a:t>
            </a:r>
          </a:p>
        </p:txBody>
      </p:sp>
    </p:spTree>
    <p:extLst>
      <p:ext uri="{BB962C8B-B14F-4D97-AF65-F5344CB8AC3E}">
        <p14:creationId xmlns:p14="http://schemas.microsoft.com/office/powerpoint/2010/main" val="181619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Efforts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</a:t>
            </a:r>
          </a:p>
          <a:p>
            <a:pPr lvl="1"/>
            <a:r>
              <a:rPr lang="en-US" dirty="0" smtClean="0">
                <a:hlinkClick r:id="rId2"/>
              </a:rPr>
              <a:t>www.puddle.com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www.emoneypool.com</a:t>
            </a:r>
            <a:endParaRPr lang="en-US" dirty="0" smtClean="0"/>
          </a:p>
          <a:p>
            <a:r>
              <a:rPr lang="en-US" dirty="0" smtClean="0"/>
              <a:t>International</a:t>
            </a:r>
          </a:p>
          <a:p>
            <a:pPr lvl="1"/>
            <a:r>
              <a:rPr lang="en-US" dirty="0" smtClean="0"/>
              <a:t>FINCA, CARE, Visa, Barclays pilot programs</a:t>
            </a:r>
          </a:p>
          <a:p>
            <a:pPr lvl="1"/>
            <a:r>
              <a:rPr lang="en-US" dirty="0" smtClean="0"/>
              <a:t>Works with local banks &amp; regulation</a:t>
            </a:r>
          </a:p>
          <a:p>
            <a:pPr lvl="1"/>
            <a:r>
              <a:rPr lang="en-US" dirty="0" smtClean="0"/>
              <a:t>Use of </a:t>
            </a:r>
            <a:r>
              <a:rPr lang="en-US" dirty="0" err="1" smtClean="0"/>
              <a:t>Mpesa</a:t>
            </a:r>
            <a:r>
              <a:rPr lang="en-US" dirty="0" smtClean="0"/>
              <a:t> mobile money wallets</a:t>
            </a:r>
          </a:p>
          <a:p>
            <a:pPr lvl="1"/>
            <a:r>
              <a:rPr lang="en-US" dirty="0" smtClean="0"/>
              <a:t>Transaction ledger still pencil &amp;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3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Crypto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Natural extension of Crypto wallets</a:t>
            </a:r>
          </a:p>
          <a:p>
            <a:pPr lvl="1"/>
            <a:r>
              <a:rPr lang="en-US" dirty="0" smtClean="0"/>
              <a:t>Safe way to carry cash</a:t>
            </a:r>
          </a:p>
          <a:p>
            <a:r>
              <a:rPr lang="en-US" dirty="0" smtClean="0"/>
              <a:t>Enables cross-border Savings &amp; Loan</a:t>
            </a:r>
          </a:p>
          <a:p>
            <a:pPr lvl="1"/>
            <a:r>
              <a:rPr lang="en-US" dirty="0" smtClean="0"/>
              <a:t>Great for migrant workers &amp; their families</a:t>
            </a:r>
          </a:p>
          <a:p>
            <a:r>
              <a:rPr lang="en-US" dirty="0" smtClean="0"/>
              <a:t>Problem: need a stable crypto currency</a:t>
            </a:r>
          </a:p>
          <a:p>
            <a:pPr lvl="1"/>
            <a:r>
              <a:rPr lang="en-US" dirty="0" err="1" smtClean="0"/>
              <a:t>Soln</a:t>
            </a:r>
            <a:r>
              <a:rPr lang="en-US" dirty="0" smtClean="0"/>
              <a:t>: </a:t>
            </a:r>
            <a:r>
              <a:rPr lang="en-US" dirty="0" err="1" smtClean="0"/>
              <a:t>Bitshares</a:t>
            </a:r>
            <a:r>
              <a:rPr lang="en-US" dirty="0" smtClean="0"/>
              <a:t> </a:t>
            </a:r>
            <a:r>
              <a:rPr lang="en-US" dirty="0" err="1" smtClean="0"/>
              <a:t>BitUSD</a:t>
            </a:r>
            <a:endParaRPr lang="en-US" dirty="0" smtClean="0"/>
          </a:p>
          <a:p>
            <a:pPr lvl="1"/>
            <a:r>
              <a:rPr lang="en-US" dirty="0" smtClean="0"/>
              <a:t>More stable than many local fiat currencies</a:t>
            </a:r>
          </a:p>
          <a:p>
            <a:pPr lvl="1"/>
            <a:r>
              <a:rPr lang="en-US" dirty="0" smtClean="0"/>
              <a:t>Still need last mile fiat gateway, integrate w/</a:t>
            </a:r>
            <a:r>
              <a:rPr lang="en-US" dirty="0" err="1" smtClean="0"/>
              <a:t>Mpesa</a:t>
            </a:r>
            <a:r>
              <a:rPr lang="en-US" dirty="0" smtClean="0"/>
              <a:t>? Also local regulations</a:t>
            </a:r>
          </a:p>
        </p:txBody>
      </p:sp>
    </p:spTree>
    <p:extLst>
      <p:ext uri="{BB962C8B-B14F-4D97-AF65-F5344CB8AC3E}">
        <p14:creationId xmlns:p14="http://schemas.microsoft.com/office/powerpoint/2010/main" val="191667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Village Bank DAC</a:t>
            </a:r>
          </a:p>
          <a:p>
            <a:r>
              <a:rPr lang="en-US" dirty="0" smtClean="0"/>
              <a:t>Any group can form their own Village Bank</a:t>
            </a:r>
          </a:p>
          <a:p>
            <a:r>
              <a:rPr lang="en-US" dirty="0" smtClean="0"/>
              <a:t>Target customers</a:t>
            </a:r>
          </a:p>
          <a:p>
            <a:pPr lvl="1"/>
            <a:r>
              <a:rPr lang="en-US" dirty="0" smtClean="0"/>
              <a:t>License SW to current microfinance organizations</a:t>
            </a:r>
          </a:p>
          <a:p>
            <a:pPr lvl="2"/>
            <a:r>
              <a:rPr lang="en-US" dirty="0" smtClean="0"/>
              <a:t>Tech the easy part, human interaction the hardest</a:t>
            </a:r>
          </a:p>
          <a:p>
            <a:pPr lvl="1"/>
            <a:r>
              <a:rPr lang="en-US" dirty="0" smtClean="0"/>
              <a:t>Smart phone literate</a:t>
            </a:r>
          </a:p>
          <a:p>
            <a:pPr lvl="2"/>
            <a:r>
              <a:rPr lang="en-US" dirty="0" smtClean="0"/>
              <a:t>Next level up: migrants, low income factory workers</a:t>
            </a:r>
          </a:p>
          <a:p>
            <a:pPr lvl="1"/>
            <a:r>
              <a:rPr lang="en-US" dirty="0" smtClean="0"/>
              <a:t>Developed countries</a:t>
            </a:r>
          </a:p>
          <a:p>
            <a:pPr lvl="2"/>
            <a:r>
              <a:rPr lang="en-US" dirty="0" smtClean="0"/>
              <a:t>Local lending clubs</a:t>
            </a:r>
          </a:p>
        </p:txBody>
      </p:sp>
    </p:spTree>
    <p:extLst>
      <p:ext uri="{BB962C8B-B14F-4D97-AF65-F5344CB8AC3E}">
        <p14:creationId xmlns:p14="http://schemas.microsoft.com/office/powerpoint/2010/main" val="296315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Contact me:</a:t>
            </a:r>
          </a:p>
          <a:p>
            <a:pPr lvl="1"/>
            <a:r>
              <a:rPr lang="en-US" dirty="0">
                <a:hlinkClick r:id="rId2"/>
              </a:rPr>
              <a:t>https://github.com/huang-pan/village-bank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huangpan@yahoo.com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98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9813</TotalTime>
  <Words>278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Village Bank</vt:lpstr>
      <vt:lpstr>What is a Village Bank?</vt:lpstr>
      <vt:lpstr>Why Digitize &amp; Go Mobile?</vt:lpstr>
      <vt:lpstr>Current Efforts</vt:lpstr>
      <vt:lpstr>Enter Crypto</vt:lpstr>
      <vt:lpstr>The Proposal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 Pan</dc:creator>
  <cp:lastModifiedBy>Huang Pan</cp:lastModifiedBy>
  <cp:revision>176</cp:revision>
  <dcterms:created xsi:type="dcterms:W3CDTF">2015-02-20T01:21:10Z</dcterms:created>
  <dcterms:modified xsi:type="dcterms:W3CDTF">2015-03-10T20:51:56Z</dcterms:modified>
</cp:coreProperties>
</file>