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479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8084-770B-4F2C-8B83-E872A3DED198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479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B4F6-0641-4370-B9C1-8D7237AC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neypool.com/" TargetMode="External"/><Relationship Id="rId2" Type="http://schemas.openxmlformats.org/officeDocument/2006/relationships/hyperlink" Target="http://www.pudd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g-pan/village-b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Village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Tyler </a:t>
            </a:r>
            <a:r>
              <a:rPr lang="en-US" dirty="0" err="1"/>
              <a:t>Florez</a:t>
            </a:r>
            <a:endParaRPr lang="en-US" dirty="0"/>
          </a:p>
          <a:p>
            <a:r>
              <a:rPr lang="en-US" dirty="0"/>
              <a:t>Jason </a:t>
            </a:r>
            <a:r>
              <a:rPr lang="en-US" dirty="0" err="1"/>
              <a:t>Jiaxin</a:t>
            </a:r>
            <a:r>
              <a:rPr lang="en-US" dirty="0"/>
              <a:t> Han</a:t>
            </a:r>
          </a:p>
          <a:p>
            <a:r>
              <a:rPr lang="en-US" dirty="0" smtClean="0"/>
              <a:t>Huang Pan</a:t>
            </a:r>
          </a:p>
          <a:p>
            <a:r>
              <a:rPr lang="en-US" dirty="0"/>
              <a:t>Kumar Pandey</a:t>
            </a:r>
          </a:p>
          <a:p>
            <a:r>
              <a:rPr lang="en-US" dirty="0" smtClean="0"/>
              <a:t>Christian Peel</a:t>
            </a:r>
          </a:p>
        </p:txBody>
      </p:sp>
    </p:spTree>
    <p:extLst>
      <p:ext uri="{BB962C8B-B14F-4D97-AF65-F5344CB8AC3E}">
        <p14:creationId xmlns:p14="http://schemas.microsoft.com/office/powerpoint/2010/main" val="38263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Village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 microfinance vehicle</a:t>
            </a:r>
          </a:p>
          <a:p>
            <a:r>
              <a:rPr lang="en-US" dirty="0" smtClean="0"/>
              <a:t>Self monitoring group of 20-30 people</a:t>
            </a:r>
          </a:p>
          <a:p>
            <a:pPr lvl="1"/>
            <a:r>
              <a:rPr lang="en-US" dirty="0" smtClean="0"/>
              <a:t>Subset of group elected to run bank</a:t>
            </a:r>
          </a:p>
          <a:p>
            <a:pPr lvl="1"/>
            <a:r>
              <a:rPr lang="en-US" dirty="0" smtClean="0"/>
              <a:t>Weekly meetings, annual elections</a:t>
            </a:r>
          </a:p>
          <a:p>
            <a:r>
              <a:rPr lang="en-US" dirty="0" smtClean="0"/>
              <a:t>Each person has a savings account w/interest</a:t>
            </a:r>
          </a:p>
          <a:p>
            <a:r>
              <a:rPr lang="en-US" dirty="0" smtClean="0"/>
              <a:t>Each person can loan up to 3x of their savings</a:t>
            </a:r>
          </a:p>
          <a:p>
            <a:r>
              <a:rPr lang="en-US" dirty="0" smtClean="0"/>
              <a:t>A portion of pooled funds set aside for emergency needs</a:t>
            </a:r>
          </a:p>
        </p:txBody>
      </p:sp>
    </p:spTree>
    <p:extLst>
      <p:ext uri="{BB962C8B-B14F-4D97-AF65-F5344CB8AC3E}">
        <p14:creationId xmlns:p14="http://schemas.microsoft.com/office/powerpoint/2010/main" val="384319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Digitize &amp; Go Mobile?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Strong, proven demand for Village Banks</a:t>
            </a:r>
          </a:p>
          <a:p>
            <a:pPr lvl="1"/>
            <a:r>
              <a:rPr lang="en-US" dirty="0" smtClean="0"/>
              <a:t>2.5b people don’t have access to banks, insurance</a:t>
            </a:r>
          </a:p>
          <a:p>
            <a:pPr lvl="1"/>
            <a:r>
              <a:rPr lang="en-US" dirty="0" smtClean="0"/>
              <a:t>1.2b aged 15-24, only 4.2m have financial services</a:t>
            </a:r>
          </a:p>
          <a:p>
            <a:r>
              <a:rPr lang="en-US" dirty="0" smtClean="0"/>
              <a:t>20% of unbanked live very far from nearest bank</a:t>
            </a:r>
          </a:p>
          <a:p>
            <a:r>
              <a:rPr lang="en-US" dirty="0" smtClean="0"/>
              <a:t>Developing countries leapfrog technologies</a:t>
            </a:r>
          </a:p>
          <a:p>
            <a:r>
              <a:rPr lang="en-US" dirty="0" smtClean="0"/>
              <a:t>Cost of solar, smart &amp; feature phones going down</a:t>
            </a:r>
          </a:p>
          <a:p>
            <a:r>
              <a:rPr lang="en-US" dirty="0" smtClean="0"/>
              <a:t>Google Loon project will bring billions of people onto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161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</a:t>
            </a:r>
          </a:p>
          <a:p>
            <a:pPr lvl="1"/>
            <a:r>
              <a:rPr lang="en-US" dirty="0" smtClean="0">
                <a:hlinkClick r:id="rId2"/>
              </a:rPr>
              <a:t>www.puddle.com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www.emoneypool.com</a:t>
            </a:r>
            <a:endParaRPr lang="en-US" dirty="0" smtClean="0"/>
          </a:p>
          <a:p>
            <a:r>
              <a:rPr lang="en-US" dirty="0" smtClean="0"/>
              <a:t>International</a:t>
            </a:r>
          </a:p>
          <a:p>
            <a:pPr lvl="1"/>
            <a:r>
              <a:rPr lang="en-US" dirty="0" smtClean="0"/>
              <a:t>FINCA, CARE, Visa, Barclays pilot programs</a:t>
            </a:r>
          </a:p>
          <a:p>
            <a:pPr lvl="1"/>
            <a:r>
              <a:rPr lang="en-US" dirty="0" smtClean="0"/>
              <a:t>Works with local banks &amp; regulation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Mpesa</a:t>
            </a:r>
            <a:r>
              <a:rPr lang="en-US" dirty="0" smtClean="0"/>
              <a:t> mobile money wallets</a:t>
            </a:r>
          </a:p>
          <a:p>
            <a:pPr lvl="1"/>
            <a:r>
              <a:rPr lang="en-US" dirty="0" smtClean="0"/>
              <a:t>Transaction ledger still pencil &amp;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extension of Crypto wallets</a:t>
            </a:r>
          </a:p>
          <a:p>
            <a:pPr lvl="1"/>
            <a:r>
              <a:rPr lang="en-US" dirty="0" smtClean="0"/>
              <a:t>Safe way to carry cash</a:t>
            </a:r>
          </a:p>
          <a:p>
            <a:r>
              <a:rPr lang="en-US" dirty="0" smtClean="0"/>
              <a:t>Enables cross-border Savings &amp; Loan</a:t>
            </a:r>
          </a:p>
          <a:p>
            <a:pPr lvl="1"/>
            <a:r>
              <a:rPr lang="en-US" dirty="0" smtClean="0"/>
              <a:t>Great for migrant workers &amp; their families</a:t>
            </a:r>
          </a:p>
          <a:p>
            <a:r>
              <a:rPr lang="en-US" dirty="0" smtClean="0"/>
              <a:t>Problem: need a stable crypto currency</a:t>
            </a:r>
          </a:p>
          <a:p>
            <a:pPr lvl="1"/>
            <a:r>
              <a:rPr lang="en-US" dirty="0" err="1" smtClean="0"/>
              <a:t>Soln</a:t>
            </a:r>
            <a:r>
              <a:rPr lang="en-US" dirty="0" smtClean="0"/>
              <a:t>: </a:t>
            </a:r>
            <a:r>
              <a:rPr lang="en-US" dirty="0" err="1" smtClean="0"/>
              <a:t>Bitshares</a:t>
            </a:r>
            <a:r>
              <a:rPr lang="en-US" dirty="0" smtClean="0"/>
              <a:t> </a:t>
            </a:r>
            <a:r>
              <a:rPr lang="en-US" dirty="0" err="1" smtClean="0"/>
              <a:t>BitUSD</a:t>
            </a:r>
            <a:endParaRPr lang="en-US" dirty="0" smtClean="0"/>
          </a:p>
          <a:p>
            <a:pPr lvl="1"/>
            <a:r>
              <a:rPr lang="en-US" dirty="0" smtClean="0"/>
              <a:t>More stable than many local fiat currencies</a:t>
            </a:r>
          </a:p>
          <a:p>
            <a:pPr lvl="1"/>
            <a:r>
              <a:rPr lang="en-US" dirty="0" smtClean="0"/>
              <a:t>Still need last mile fiat gateway, integrate w/</a:t>
            </a:r>
            <a:r>
              <a:rPr lang="en-US" dirty="0" err="1" smtClean="0"/>
              <a:t>Mpesa</a:t>
            </a:r>
            <a:r>
              <a:rPr lang="en-US" dirty="0" smtClean="0"/>
              <a:t>? Also local regulations</a:t>
            </a:r>
          </a:p>
        </p:txBody>
      </p:sp>
    </p:spTree>
    <p:extLst>
      <p:ext uri="{BB962C8B-B14F-4D97-AF65-F5344CB8AC3E}">
        <p14:creationId xmlns:p14="http://schemas.microsoft.com/office/powerpoint/2010/main" val="19166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Village Bank DAC</a:t>
            </a:r>
          </a:p>
          <a:p>
            <a:r>
              <a:rPr lang="en-US" dirty="0" smtClean="0"/>
              <a:t>Any group around the world can form their own cross-border Village Bank</a:t>
            </a:r>
          </a:p>
          <a:p>
            <a:r>
              <a:rPr lang="en-US" dirty="0" smtClean="0"/>
              <a:t>Target customers</a:t>
            </a:r>
          </a:p>
          <a:p>
            <a:pPr lvl="1"/>
            <a:r>
              <a:rPr lang="en-US" dirty="0" smtClean="0"/>
              <a:t>License SW to current </a:t>
            </a:r>
            <a:r>
              <a:rPr lang="en-US" smtClean="0"/>
              <a:t>microfinance orgs &amp; big banks</a:t>
            </a:r>
            <a:endParaRPr lang="en-US" dirty="0" smtClean="0"/>
          </a:p>
          <a:p>
            <a:pPr lvl="2"/>
            <a:r>
              <a:rPr lang="en-US" dirty="0" smtClean="0"/>
              <a:t>Tech the easy part, human interaction the hardest</a:t>
            </a:r>
          </a:p>
          <a:p>
            <a:pPr lvl="1"/>
            <a:r>
              <a:rPr lang="en-US" dirty="0" smtClean="0"/>
              <a:t>Smart phone literate</a:t>
            </a:r>
          </a:p>
          <a:p>
            <a:pPr lvl="2"/>
            <a:r>
              <a:rPr lang="en-US" dirty="0" smtClean="0"/>
              <a:t>Next level up: migrants, low income factory workers</a:t>
            </a:r>
          </a:p>
          <a:p>
            <a:pPr lvl="1"/>
            <a:r>
              <a:rPr lang="en-US" dirty="0" smtClean="0"/>
              <a:t>Developed countries</a:t>
            </a:r>
          </a:p>
          <a:p>
            <a:pPr lvl="2"/>
            <a:r>
              <a:rPr lang="en-US" dirty="0" smtClean="0"/>
              <a:t>Local lending clubs</a:t>
            </a:r>
          </a:p>
        </p:txBody>
      </p:sp>
    </p:spTree>
    <p:extLst>
      <p:ext uri="{BB962C8B-B14F-4D97-AF65-F5344CB8AC3E}">
        <p14:creationId xmlns:p14="http://schemas.microsoft.com/office/powerpoint/2010/main" val="29631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me:</a:t>
            </a:r>
          </a:p>
          <a:p>
            <a:pPr lvl="1"/>
            <a:r>
              <a:rPr lang="en-US" dirty="0">
                <a:hlinkClick r:id="rId2"/>
              </a:rPr>
              <a:t>https://github.com/huang-pan/village-bank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huangpan@yahoo.com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285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Village Bank</vt:lpstr>
      <vt:lpstr>What is a Village Bank?</vt:lpstr>
      <vt:lpstr>Why Digitize &amp; Go Mobile?</vt:lpstr>
      <vt:lpstr>Current Efforts</vt:lpstr>
      <vt:lpstr>Enter Crypto</vt:lpstr>
      <vt:lpstr>The Proposal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Pan</dc:creator>
  <cp:lastModifiedBy>Huang Pan</cp:lastModifiedBy>
  <cp:revision>179</cp:revision>
  <cp:lastPrinted>2015-03-10T20:55:38Z</cp:lastPrinted>
  <dcterms:created xsi:type="dcterms:W3CDTF">2015-02-20T01:21:10Z</dcterms:created>
  <dcterms:modified xsi:type="dcterms:W3CDTF">2015-03-10T23:31:31Z</dcterms:modified>
</cp:coreProperties>
</file>