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73" r:id="rId7"/>
    <p:sldId id="272" r:id="rId8"/>
    <p:sldId id="275" r:id="rId9"/>
    <p:sldId id="267" r:id="rId10"/>
    <p:sldId id="276" r:id="rId11"/>
    <p:sldId id="268" r:id="rId12"/>
    <p:sldId id="277" r:id="rId13"/>
    <p:sldId id="278" r:id="rId14"/>
    <p:sldId id="263" r:id="rId15"/>
    <p:sldId id="279" r:id="rId16"/>
    <p:sldId id="269" r:id="rId17"/>
    <p:sldId id="280" r:id="rId18"/>
    <p:sldId id="27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													Shaowei Huang</a:t>
            </a:r>
          </a:p>
          <a:p>
            <a:r>
              <a:rPr lang="en-US" dirty="0"/>
              <a:t>001280229</a:t>
            </a:r>
          </a:p>
        </p:txBody>
      </p:sp>
    </p:spTree>
    <p:extLst>
      <p:ext uri="{BB962C8B-B14F-4D97-AF65-F5344CB8AC3E}">
        <p14:creationId xmlns:p14="http://schemas.microsoft.com/office/powerpoint/2010/main" val="91318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MyBooking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MyBooking</a:t>
            </a:r>
            <a:r>
              <a:rPr lang="en-US" sz="2400" dirty="0"/>
              <a:t>(</a:t>
            </a:r>
            <a:r>
              <a:rPr lang="en-US" sz="2400" dirty="0" err="1"/>
              <a:t>reID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After making a reservation, customers can enter the reservation ID to see their booking details.</a:t>
            </a:r>
          </a:p>
        </p:txBody>
      </p:sp>
    </p:spTree>
    <p:extLst>
      <p:ext uri="{BB962C8B-B14F-4D97-AF65-F5344CB8AC3E}">
        <p14:creationId xmlns:p14="http://schemas.microsoft.com/office/powerpoint/2010/main" val="281731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8938"/>
            <a:ext cx="8596668" cy="1283677"/>
          </a:xfrm>
        </p:spPr>
        <p:txBody>
          <a:bodyPr>
            <a:normAutofit/>
          </a:bodyPr>
          <a:lstStyle/>
          <a:p>
            <a:r>
              <a:rPr lang="en-US" sz="2800" dirty="0" err="1"/>
              <a:t>MyBooking</a:t>
            </a:r>
            <a:r>
              <a:rPr lang="en-US" sz="2800" dirty="0"/>
              <a:t>(</a:t>
            </a:r>
            <a:r>
              <a:rPr lang="en-US" sz="2800" dirty="0" err="1"/>
              <a:t>reID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7492"/>
            <a:ext cx="10339428" cy="5354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r.reservation_id</a:t>
            </a:r>
            <a:r>
              <a:rPr lang="en-US" dirty="0"/>
              <a:t> AS 'Reservation ID', </a:t>
            </a:r>
            <a:r>
              <a:rPr lang="en-US" dirty="0" err="1"/>
              <a:t>r.seat_id</a:t>
            </a:r>
            <a:r>
              <a:rPr lang="en-US" dirty="0"/>
              <a:t> AS 'Seat </a:t>
            </a:r>
            <a:r>
              <a:rPr lang="en-US" dirty="0" err="1"/>
              <a:t>Num</a:t>
            </a:r>
            <a:r>
              <a:rPr lang="en-US" dirty="0"/>
              <a:t>', </a:t>
            </a:r>
          </a:p>
          <a:p>
            <a:pPr marL="0" indent="0">
              <a:buNone/>
            </a:pPr>
            <a:r>
              <a:rPr lang="en-US" dirty="0"/>
              <a:t>CONCAT_WS(‘ ’, </a:t>
            </a:r>
            <a:r>
              <a:rPr lang="en-US" dirty="0" err="1"/>
              <a:t>p.first_name</a:t>
            </a:r>
            <a:r>
              <a:rPr lang="en-US" dirty="0"/>
              <a:t>, </a:t>
            </a:r>
            <a:r>
              <a:rPr lang="en-US" dirty="0" err="1"/>
              <a:t>p.middle_name</a:t>
            </a:r>
            <a:r>
              <a:rPr lang="en-US" dirty="0"/>
              <a:t>, </a:t>
            </a:r>
            <a:r>
              <a:rPr lang="en-US" dirty="0" err="1"/>
              <a:t>p.last_name</a:t>
            </a:r>
            <a:r>
              <a:rPr lang="en-US" dirty="0"/>
              <a:t>) AS ‘Passenger Name’, </a:t>
            </a:r>
            <a:r>
              <a:rPr lang="en-US" dirty="0" err="1"/>
              <a:t>tc.class_name</a:t>
            </a:r>
            <a:r>
              <a:rPr lang="en-US" dirty="0"/>
              <a:t> AS ‘Class’, </a:t>
            </a:r>
            <a:r>
              <a:rPr lang="en-US" dirty="0" err="1"/>
              <a:t>fs.code</a:t>
            </a:r>
            <a:r>
              <a:rPr lang="en-US" dirty="0"/>
              <a:t> AS ‘Flight Code’, </a:t>
            </a:r>
            <a:r>
              <a:rPr lang="en-US" dirty="0" err="1"/>
              <a:t>fs.depart_airport</a:t>
            </a:r>
            <a:r>
              <a:rPr lang="en-US" dirty="0"/>
              <a:t> AS ‘Departure Airport’, </a:t>
            </a:r>
            <a:r>
              <a:rPr lang="en-US" dirty="0" err="1"/>
              <a:t>fs.arrival_airport</a:t>
            </a:r>
            <a:r>
              <a:rPr lang="en-US" dirty="0"/>
              <a:t> AS ‘Arrival Airport’, </a:t>
            </a:r>
            <a:r>
              <a:rPr lang="en-US" dirty="0" err="1"/>
              <a:t>fs.depart_date_time</a:t>
            </a:r>
            <a:r>
              <a:rPr lang="en-US" dirty="0"/>
              <a:t> AS ‘Scheduled Departure Time’, </a:t>
            </a:r>
            <a:r>
              <a:rPr lang="en-US" dirty="0" err="1"/>
              <a:t>fsl.new_depart_date_time</a:t>
            </a:r>
            <a:r>
              <a:rPr lang="en-US" dirty="0"/>
              <a:t> AS ‘New Departure Time’, </a:t>
            </a:r>
            <a:r>
              <a:rPr lang="en-US" dirty="0" err="1"/>
              <a:t>fs.arrival_date_time</a:t>
            </a:r>
            <a:r>
              <a:rPr lang="en-US" dirty="0"/>
              <a:t> AS ‘Scheduled Arrival Time’, </a:t>
            </a:r>
            <a:r>
              <a:rPr lang="en-US" dirty="0" err="1"/>
              <a:t>fsl.new_arrival_date_time</a:t>
            </a:r>
            <a:r>
              <a:rPr lang="en-US" dirty="0"/>
              <a:t> AS ‘New Arrival Time’, </a:t>
            </a:r>
            <a:r>
              <a:rPr lang="en-US" dirty="0" err="1"/>
              <a:t>fsl.new_flight_status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dirty="0"/>
              <a:t>‘Status’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</a:t>
            </a:r>
            <a:r>
              <a:rPr lang="en-US" dirty="0"/>
              <a:t> (((((reservation </a:t>
            </a:r>
            <a:r>
              <a:rPr lang="en-US" altLang="zh-TW" dirty="0"/>
              <a:t>AS</a:t>
            </a:r>
            <a:r>
              <a:rPr lang="en-US" dirty="0"/>
              <a:t> r </a:t>
            </a:r>
            <a:r>
              <a:rPr lang="en-US" altLang="zh-TW" dirty="0"/>
              <a:t>INNER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en-US" dirty="0"/>
              <a:t> seat </a:t>
            </a:r>
            <a:r>
              <a:rPr lang="en-US" altLang="zh-TW" dirty="0"/>
              <a:t>AS</a:t>
            </a:r>
            <a:r>
              <a:rPr lang="en-US" dirty="0"/>
              <a:t> s </a:t>
            </a:r>
            <a:r>
              <a:rPr lang="en-US" altLang="zh-TW" dirty="0"/>
              <a:t>ON</a:t>
            </a:r>
            <a:r>
              <a:rPr lang="en-US" dirty="0"/>
              <a:t> </a:t>
            </a:r>
            <a:r>
              <a:rPr lang="en-US" dirty="0" err="1"/>
              <a:t>r.seat_id</a:t>
            </a:r>
            <a:r>
              <a:rPr lang="en-US" dirty="0"/>
              <a:t> = </a:t>
            </a:r>
            <a:r>
              <a:rPr lang="en-US" dirty="0" err="1"/>
              <a:t>s.seat_id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altLang="zh-TW" dirty="0"/>
              <a:t>INNER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dirty="0" err="1"/>
              <a:t>travel_class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en-US" dirty="0"/>
              <a:t> </a:t>
            </a:r>
            <a:r>
              <a:rPr lang="en-US" dirty="0" err="1"/>
              <a:t>tc</a:t>
            </a:r>
            <a:r>
              <a:rPr lang="en-US" dirty="0"/>
              <a:t> on </a:t>
            </a:r>
            <a:r>
              <a:rPr lang="en-US" dirty="0" err="1"/>
              <a:t>s.travel_class</a:t>
            </a:r>
            <a:r>
              <a:rPr lang="en-US" dirty="0"/>
              <a:t> = </a:t>
            </a:r>
            <a:r>
              <a:rPr lang="en-US" dirty="0" err="1"/>
              <a:t>tc.travel_class_id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TW" dirty="0"/>
              <a:t>INNER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dirty="0" err="1"/>
              <a:t>flight_schedule_seat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en-US" dirty="0"/>
              <a:t> </a:t>
            </a:r>
            <a:r>
              <a:rPr lang="en-US" dirty="0" err="1"/>
              <a:t>fss</a:t>
            </a:r>
            <a:r>
              <a:rPr lang="en-US" dirty="0"/>
              <a:t> </a:t>
            </a:r>
            <a:r>
              <a:rPr lang="en-US" altLang="zh-TW" dirty="0"/>
              <a:t>ON</a:t>
            </a:r>
            <a:r>
              <a:rPr lang="en-US" dirty="0"/>
              <a:t> </a:t>
            </a:r>
            <a:r>
              <a:rPr lang="en-US" dirty="0" err="1"/>
              <a:t>s.seat_id</a:t>
            </a:r>
            <a:r>
              <a:rPr lang="en-US" dirty="0"/>
              <a:t> = </a:t>
            </a:r>
            <a:r>
              <a:rPr lang="en-US" dirty="0" err="1"/>
              <a:t>fss.seat_id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TW" dirty="0"/>
              <a:t>INNER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dirty="0" err="1"/>
              <a:t>flight_schedule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en-US" dirty="0"/>
              <a:t> fs </a:t>
            </a:r>
            <a:r>
              <a:rPr lang="en-US" altLang="zh-TW" dirty="0"/>
              <a:t>ON</a:t>
            </a:r>
            <a:r>
              <a:rPr lang="en-US" dirty="0"/>
              <a:t> </a:t>
            </a:r>
            <a:r>
              <a:rPr lang="en-US" dirty="0" err="1"/>
              <a:t>fss.flight_schedule_id</a:t>
            </a:r>
            <a:r>
              <a:rPr lang="en-US" dirty="0"/>
              <a:t> = </a:t>
            </a:r>
            <a:r>
              <a:rPr lang="en-US" dirty="0" err="1"/>
              <a:t>fs.flight_schedule_id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TW" dirty="0"/>
              <a:t>INNER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dirty="0" err="1"/>
              <a:t>flight_schedule_log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en-US" dirty="0"/>
              <a:t> </a:t>
            </a:r>
            <a:r>
              <a:rPr lang="en-US" dirty="0" err="1"/>
              <a:t>fsl</a:t>
            </a:r>
            <a:r>
              <a:rPr lang="en-US" dirty="0"/>
              <a:t> </a:t>
            </a:r>
            <a:r>
              <a:rPr lang="en-US" altLang="zh-TW" dirty="0"/>
              <a:t>ON</a:t>
            </a:r>
            <a:r>
              <a:rPr lang="en-US" dirty="0"/>
              <a:t> </a:t>
            </a:r>
            <a:r>
              <a:rPr lang="en-US" dirty="0" err="1"/>
              <a:t>fs.flight_schedule_id</a:t>
            </a:r>
            <a:r>
              <a:rPr lang="en-US" dirty="0"/>
              <a:t> = </a:t>
            </a:r>
            <a:r>
              <a:rPr lang="en-US" dirty="0" err="1"/>
              <a:t>fsl.flight_schedule_id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TW" dirty="0"/>
              <a:t>INNER</a:t>
            </a:r>
            <a:r>
              <a:rPr lang="zh-TW" altLang="en-US" dirty="0"/>
              <a:t> </a:t>
            </a:r>
            <a:r>
              <a:rPr lang="en-US" altLang="zh-TW" dirty="0"/>
              <a:t>JOIN</a:t>
            </a:r>
            <a:r>
              <a:rPr lang="zh-TW" altLang="en-US" dirty="0"/>
              <a:t> </a:t>
            </a:r>
            <a:r>
              <a:rPr lang="en-US" dirty="0"/>
              <a:t>passenger </a:t>
            </a:r>
            <a:r>
              <a:rPr lang="en-US" altLang="zh-TW" dirty="0"/>
              <a:t>AS</a:t>
            </a:r>
            <a:r>
              <a:rPr lang="en-US" dirty="0"/>
              <a:t> p </a:t>
            </a:r>
            <a:r>
              <a:rPr lang="en-US" altLang="zh-TW" dirty="0"/>
              <a:t>ON</a:t>
            </a:r>
            <a:r>
              <a:rPr lang="en-US" dirty="0"/>
              <a:t> </a:t>
            </a:r>
            <a:r>
              <a:rPr lang="en-US" dirty="0" err="1"/>
              <a:t>r.passenger_id</a:t>
            </a:r>
            <a:r>
              <a:rPr lang="en-US" dirty="0"/>
              <a:t> = </a:t>
            </a:r>
            <a:r>
              <a:rPr lang="en-US" dirty="0" err="1"/>
              <a:t>p.passenger_id</a:t>
            </a:r>
            <a:endParaRPr lang="en-US" dirty="0"/>
          </a:p>
          <a:p>
            <a:pPr marL="0" indent="0">
              <a:buNone/>
            </a:pPr>
            <a:r>
              <a:rPr lang="en-US" altLang="zh-TW" dirty="0"/>
              <a:t>WHERE</a:t>
            </a:r>
            <a:r>
              <a:rPr lang="en-US" dirty="0"/>
              <a:t> </a:t>
            </a:r>
            <a:r>
              <a:rPr lang="en-US" dirty="0" err="1"/>
              <a:t>r.reservation_id</a:t>
            </a:r>
            <a:r>
              <a:rPr lang="en-US" dirty="0"/>
              <a:t>= </a:t>
            </a:r>
            <a:r>
              <a:rPr lang="en-US" dirty="0" err="1"/>
              <a:t>reID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7106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FlightStatusSearchByFightNum</a:t>
            </a:r>
            <a:r>
              <a:rPr lang="en-US" b="1" dirty="0"/>
              <a:t> 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FlightStatusSearchByFightNum</a:t>
            </a:r>
            <a:r>
              <a:rPr lang="en-US" sz="2400" dirty="0"/>
              <a:t>  (</a:t>
            </a:r>
            <a:r>
              <a:rPr lang="en-US" sz="2400" dirty="0" err="1"/>
              <a:t>flightNum</a:t>
            </a:r>
            <a:r>
              <a:rPr lang="en-US" sz="2400" dirty="0"/>
              <a:t> varchar(6))</a:t>
            </a:r>
          </a:p>
          <a:p>
            <a:endParaRPr lang="en-US" sz="2400" dirty="0"/>
          </a:p>
          <a:p>
            <a:r>
              <a:rPr lang="en-US" sz="2400" dirty="0"/>
              <a:t>Customer can enter flight code of their flights to look up the status of the flight.</a:t>
            </a:r>
          </a:p>
        </p:txBody>
      </p:sp>
    </p:spTree>
    <p:extLst>
      <p:ext uri="{BB962C8B-B14F-4D97-AF65-F5344CB8AC3E}">
        <p14:creationId xmlns:p14="http://schemas.microsoft.com/office/powerpoint/2010/main" val="310981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FlightStatusSearchByFightNum</a:t>
            </a:r>
            <a:r>
              <a:rPr lang="en-US" sz="3100" b="1" dirty="0"/>
              <a:t> </a:t>
            </a:r>
            <a:br>
              <a:rPr lang="en-US" sz="3100" b="1" dirty="0"/>
            </a:br>
            <a:r>
              <a:rPr lang="en-US" sz="3100" b="1" dirty="0"/>
              <a:t>(</a:t>
            </a:r>
            <a:r>
              <a:rPr lang="en-US" sz="3100" b="1" dirty="0" err="1"/>
              <a:t>flightNum</a:t>
            </a:r>
            <a:r>
              <a:rPr lang="en-US" sz="3100" b="1" dirty="0"/>
              <a:t> varchar(6))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930401"/>
            <a:ext cx="10585938" cy="4110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f.flight_code</a:t>
            </a:r>
            <a:r>
              <a:rPr lang="en-US" dirty="0"/>
              <a:t> AS 'Flight Code', </a:t>
            </a:r>
            <a:r>
              <a:rPr lang="en-US" dirty="0" err="1"/>
              <a:t>fs.depart_airport</a:t>
            </a:r>
            <a:r>
              <a:rPr lang="en-US" dirty="0"/>
              <a:t> AS 'Departure Airport',     </a:t>
            </a:r>
          </a:p>
          <a:p>
            <a:pPr marL="0" indent="0">
              <a:buNone/>
            </a:pPr>
            <a:r>
              <a:rPr lang="en-US" dirty="0" err="1"/>
              <a:t>fs.arrival_airport</a:t>
            </a:r>
            <a:r>
              <a:rPr lang="en-US" dirty="0"/>
              <a:t> AS 'Arrival Airport', </a:t>
            </a:r>
            <a:r>
              <a:rPr lang="en-US" dirty="0" err="1"/>
              <a:t>fs.depart_date_time</a:t>
            </a:r>
            <a:r>
              <a:rPr lang="en-US" dirty="0"/>
              <a:t> AS 'Scheduled Departure Time',   </a:t>
            </a:r>
            <a:r>
              <a:rPr lang="en-US" dirty="0" err="1"/>
              <a:t>fsl.new_depart_date_time</a:t>
            </a:r>
            <a:r>
              <a:rPr lang="en-US" dirty="0"/>
              <a:t> AS 'New Departure Time',  </a:t>
            </a:r>
            <a:r>
              <a:rPr lang="en-US" dirty="0" err="1"/>
              <a:t>fs.arrival_date_time</a:t>
            </a:r>
            <a:r>
              <a:rPr lang="en-US" dirty="0"/>
              <a:t> AS 'Scheduled Arrival Time',  </a:t>
            </a:r>
            <a:r>
              <a:rPr lang="en-US" dirty="0" err="1"/>
              <a:t>fsl.new_arrival_date_time</a:t>
            </a:r>
            <a:r>
              <a:rPr lang="en-US" dirty="0"/>
              <a:t> AS 'New Arrival Time', </a:t>
            </a:r>
            <a:r>
              <a:rPr lang="en-US" dirty="0" err="1"/>
              <a:t>fsl.new_flight_status</a:t>
            </a:r>
            <a:r>
              <a:rPr lang="en-US" dirty="0"/>
              <a:t> AS 'Status‘ </a:t>
            </a:r>
          </a:p>
          <a:p>
            <a:pPr marL="0" indent="0">
              <a:buNone/>
            </a:pPr>
            <a:r>
              <a:rPr lang="en-US" dirty="0"/>
              <a:t>FROM (</a:t>
            </a:r>
            <a:r>
              <a:rPr lang="en-US" dirty="0" err="1"/>
              <a:t>flight_schedule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en-US" dirty="0"/>
              <a:t> fs </a:t>
            </a:r>
          </a:p>
          <a:p>
            <a:pPr marL="0" indent="0">
              <a:buNone/>
            </a:pPr>
            <a:r>
              <a:rPr lang="en-US" altLang="zh-TW" dirty="0"/>
              <a:t>INNER JOIN </a:t>
            </a:r>
            <a:r>
              <a:rPr lang="en-US" dirty="0" err="1"/>
              <a:t>flight_schedule_log</a:t>
            </a:r>
            <a:r>
              <a:rPr lang="en-US" dirty="0"/>
              <a:t> </a:t>
            </a:r>
            <a:r>
              <a:rPr lang="en-US" altLang="zh-TW" dirty="0"/>
              <a:t>AS</a:t>
            </a:r>
            <a:r>
              <a:rPr lang="en-US" dirty="0"/>
              <a:t> </a:t>
            </a:r>
            <a:r>
              <a:rPr lang="en-US" dirty="0" err="1"/>
              <a:t>fsl</a:t>
            </a:r>
            <a:r>
              <a:rPr lang="en-US" dirty="0"/>
              <a:t> </a:t>
            </a:r>
            <a:r>
              <a:rPr lang="en-US" altLang="zh-TW" dirty="0"/>
              <a:t>ON</a:t>
            </a:r>
            <a:r>
              <a:rPr lang="en-US" dirty="0"/>
              <a:t> </a:t>
            </a:r>
            <a:r>
              <a:rPr lang="en-US" dirty="0" err="1"/>
              <a:t>fs.flight_schedule_id</a:t>
            </a:r>
            <a:r>
              <a:rPr lang="en-US" dirty="0"/>
              <a:t> = </a:t>
            </a:r>
            <a:r>
              <a:rPr lang="en-US" dirty="0" err="1"/>
              <a:t>fsl.flight_schedule_id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INNER JOIN flight AS f ON </a:t>
            </a:r>
            <a:r>
              <a:rPr lang="en-US" dirty="0" err="1"/>
              <a:t>f.flight_code</a:t>
            </a:r>
            <a:r>
              <a:rPr lang="en-US" dirty="0"/>
              <a:t> = </a:t>
            </a:r>
            <a:r>
              <a:rPr lang="en-US" dirty="0" err="1"/>
              <a:t>fs.code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f.flight_code</a:t>
            </a:r>
            <a:r>
              <a:rPr lang="en-US" dirty="0"/>
              <a:t> = </a:t>
            </a:r>
            <a:r>
              <a:rPr lang="en-US" dirty="0" err="1"/>
              <a:t>flightNum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4962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Passenger_update</a:t>
            </a:r>
            <a:endParaRPr lang="en-US" sz="2400" dirty="0"/>
          </a:p>
          <a:p>
            <a:r>
              <a:rPr lang="en-US" sz="2400" dirty="0" err="1"/>
              <a:t>Flight_schedule_update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186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passenger_update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Each time updating passengers’ information, it will automatically store the data before and after changing into </a:t>
            </a:r>
            <a:r>
              <a:rPr lang="en-US" sz="2000" b="1" dirty="0" err="1"/>
              <a:t>passenger_log</a:t>
            </a:r>
            <a:r>
              <a:rPr lang="en-US" sz="2000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122483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passenger_update</a:t>
            </a:r>
            <a:r>
              <a:rPr lang="en-US" sz="3200" dirty="0"/>
              <a:t>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1409"/>
            <a:ext cx="9126089" cy="4449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DELIMITER $$</a:t>
            </a:r>
          </a:p>
          <a:p>
            <a:pPr marL="0" indent="0">
              <a:buNone/>
            </a:pPr>
            <a:r>
              <a:rPr lang="en-US" dirty="0"/>
              <a:t>CREATE TRIGGER `</a:t>
            </a:r>
            <a:r>
              <a:rPr lang="en-US" dirty="0" err="1"/>
              <a:t>passenger_update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AFTER UPDATE</a:t>
            </a:r>
          </a:p>
          <a:p>
            <a:pPr marL="0" indent="0">
              <a:buNone/>
            </a:pPr>
            <a:r>
              <a:rPr lang="en-US" dirty="0"/>
              <a:t>ON `passenger`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passenger_log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altLang="zh-TW" dirty="0"/>
              <a:t>VAULES</a:t>
            </a:r>
            <a:r>
              <a:rPr lang="zh-TW" altLang="en-US" dirty="0"/>
              <a:t> </a:t>
            </a:r>
            <a:r>
              <a:rPr lang="en-US" dirty="0"/>
              <a:t>(user(), </a:t>
            </a:r>
            <a:r>
              <a:rPr lang="en-US" dirty="0" err="1"/>
              <a:t>OLD.passenger_ID</a:t>
            </a:r>
            <a:r>
              <a:rPr lang="en-US" dirty="0"/>
              <a:t>, </a:t>
            </a:r>
            <a:r>
              <a:rPr lang="en-US" dirty="0" err="1"/>
              <a:t>OLD.first_name</a:t>
            </a:r>
            <a:r>
              <a:rPr lang="en-US" dirty="0"/>
              <a:t>, </a:t>
            </a:r>
            <a:r>
              <a:rPr lang="en-US" dirty="0" err="1"/>
              <a:t>NEW.first_name</a:t>
            </a:r>
            <a:r>
              <a:rPr lang="en-US" dirty="0"/>
              <a:t>, </a:t>
            </a:r>
            <a:r>
              <a:rPr lang="en-US" dirty="0" err="1"/>
              <a:t>OLD.middle_name</a:t>
            </a:r>
            <a:r>
              <a:rPr lang="en-US" dirty="0"/>
              <a:t>, NEW.middle_name,old.last_name,new.last_name,old.phone_number,new.phone_number,old.address,new.address,old.city,new.city,old.state,new.city,old.country,new.country,old.zip,new.zip);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r>
              <a:rPr lang="en-US" dirty="0"/>
              <a:t>$$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flight_schedule_update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 status is changing over times. </a:t>
            </a:r>
          </a:p>
          <a:p>
            <a:endParaRPr lang="en-US" dirty="0"/>
          </a:p>
          <a:p>
            <a:r>
              <a:rPr lang="en-US" dirty="0"/>
              <a:t>Every time modifying a specific flight schedule, it will automatically store the information before/ after into </a:t>
            </a:r>
            <a:r>
              <a:rPr lang="en-US" b="1" dirty="0" err="1"/>
              <a:t>flight_schedule_log</a:t>
            </a:r>
            <a:r>
              <a:rPr lang="zh-TW" altLang="en-US" b="1" dirty="0"/>
              <a:t> </a:t>
            </a:r>
            <a:r>
              <a:rPr lang="en-US" altLang="zh-TW" dirty="0"/>
              <a:t>table. </a:t>
            </a:r>
          </a:p>
          <a:p>
            <a:endParaRPr lang="en-US" b="1" dirty="0"/>
          </a:p>
          <a:p>
            <a:r>
              <a:rPr lang="en-US" dirty="0"/>
              <a:t>Thus, the customer can get the recent change of their flights.</a:t>
            </a:r>
          </a:p>
        </p:txBody>
      </p:sp>
    </p:spTree>
    <p:extLst>
      <p:ext uri="{BB962C8B-B14F-4D97-AF65-F5344CB8AC3E}">
        <p14:creationId xmlns:p14="http://schemas.microsoft.com/office/powerpoint/2010/main" val="90297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6862"/>
            <a:ext cx="8596668" cy="1019907"/>
          </a:xfrm>
        </p:spPr>
        <p:txBody>
          <a:bodyPr>
            <a:normAutofit/>
          </a:bodyPr>
          <a:lstStyle/>
          <a:p>
            <a:r>
              <a:rPr lang="en-US" sz="2800" dirty="0" err="1"/>
              <a:t>flight_schedule_update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3531"/>
            <a:ext cx="8596668" cy="5047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DELIMITER $$</a:t>
            </a:r>
          </a:p>
          <a:p>
            <a:pPr marL="0" indent="0">
              <a:buNone/>
            </a:pPr>
            <a:r>
              <a:rPr lang="en-US" altLang="zh-TW" sz="1600" dirty="0"/>
              <a:t>CREATE</a:t>
            </a:r>
            <a:r>
              <a:rPr lang="zh-TW" altLang="en-US" sz="1600" dirty="0"/>
              <a:t> </a:t>
            </a:r>
            <a:r>
              <a:rPr lang="en-US" altLang="zh-TW" sz="1600" dirty="0"/>
              <a:t>TRIGGER</a:t>
            </a:r>
            <a:r>
              <a:rPr lang="zh-TW" altLang="en-US" sz="1600" dirty="0"/>
              <a:t> </a:t>
            </a:r>
            <a:r>
              <a:rPr lang="en-US" sz="1600" dirty="0"/>
              <a:t>`</a:t>
            </a:r>
            <a:r>
              <a:rPr lang="en-US" sz="1600" dirty="0" err="1"/>
              <a:t>flight_schedule_update</a:t>
            </a:r>
            <a:r>
              <a:rPr lang="en-US" sz="1600" dirty="0"/>
              <a:t>`</a:t>
            </a:r>
          </a:p>
          <a:p>
            <a:pPr marL="0" indent="0">
              <a:buNone/>
            </a:pPr>
            <a:r>
              <a:rPr lang="en-US" altLang="zh-TW" sz="1600" dirty="0"/>
              <a:t>AFTER</a:t>
            </a:r>
            <a:r>
              <a:rPr lang="zh-TW" altLang="en-US" sz="1600" dirty="0"/>
              <a:t> </a:t>
            </a:r>
            <a:r>
              <a:rPr lang="en-US" altLang="zh-TW" sz="1600" dirty="0"/>
              <a:t>UPDATE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ON</a:t>
            </a:r>
            <a:r>
              <a:rPr lang="en-US" sz="1600" dirty="0"/>
              <a:t> `</a:t>
            </a:r>
            <a:r>
              <a:rPr lang="en-US" sz="1600" dirty="0" err="1"/>
              <a:t>flight_schedule</a:t>
            </a:r>
            <a:r>
              <a:rPr lang="en-US" sz="1600" dirty="0"/>
              <a:t>`	</a:t>
            </a:r>
          </a:p>
          <a:p>
            <a:pPr marL="0" indent="0">
              <a:buNone/>
            </a:pPr>
            <a:r>
              <a:rPr lang="en-US" altLang="zh-TW" sz="1600" dirty="0"/>
              <a:t>FOR</a:t>
            </a:r>
            <a:r>
              <a:rPr lang="zh-TW" altLang="en-US" sz="1600" dirty="0"/>
              <a:t> </a:t>
            </a:r>
            <a:r>
              <a:rPr lang="en-US" altLang="zh-TW" sz="1600" dirty="0"/>
              <a:t>EACH</a:t>
            </a:r>
            <a:r>
              <a:rPr lang="zh-TW" altLang="en-US" sz="1600" dirty="0"/>
              <a:t> </a:t>
            </a:r>
            <a:r>
              <a:rPr lang="en-US" altLang="zh-TW" sz="1600" dirty="0"/>
              <a:t>ROW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BEGIN</a:t>
            </a: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altLang="zh-TW" sz="1600" dirty="0"/>
              <a:t>INSERT</a:t>
            </a:r>
            <a:r>
              <a:rPr lang="zh-TW" altLang="en-US" sz="1600" dirty="0"/>
              <a:t> </a:t>
            </a:r>
            <a:r>
              <a:rPr lang="en-US" altLang="zh-TW" sz="1600" dirty="0"/>
              <a:t>INTO</a:t>
            </a:r>
            <a:r>
              <a:rPr lang="zh-TW" altLang="en-US" sz="1600" dirty="0"/>
              <a:t> </a:t>
            </a:r>
            <a:r>
              <a:rPr lang="en-US" sz="1600" dirty="0" err="1"/>
              <a:t>flight_schedule_log</a:t>
            </a:r>
            <a:r>
              <a:rPr lang="zh-TW" altLang="en-US" sz="1600" dirty="0"/>
              <a:t> </a:t>
            </a:r>
            <a:r>
              <a:rPr lang="en-US" sz="1600" dirty="0"/>
              <a:t>(`flight_schedule_id`,`code`,`depart_airport`,`arrival_airport`,`old_depart_date_time`,`new_depart_date_time`,`old_arrival_date_time`,`new_arrival_date_time`,`old_flight_status`,`new_flight_status`)    </a:t>
            </a:r>
          </a:p>
          <a:p>
            <a:pPr marL="0" indent="0">
              <a:buNone/>
            </a:pPr>
            <a:r>
              <a:rPr lang="en-US" altLang="zh-TW" sz="1600" dirty="0"/>
              <a:t>VALUES</a:t>
            </a:r>
            <a:r>
              <a:rPr lang="en-US" sz="1600" dirty="0"/>
              <a:t> (</a:t>
            </a:r>
            <a:r>
              <a:rPr lang="en-US" sz="1600" dirty="0" err="1"/>
              <a:t>old.flight_schedule_id</a:t>
            </a:r>
            <a:r>
              <a:rPr lang="en-US" sz="1600" dirty="0"/>
              <a:t>, </a:t>
            </a:r>
            <a:r>
              <a:rPr lang="en-US" sz="1600" dirty="0" err="1"/>
              <a:t>old.code</a:t>
            </a:r>
            <a:r>
              <a:rPr lang="en-US" sz="1600" dirty="0"/>
              <a:t>, </a:t>
            </a:r>
            <a:r>
              <a:rPr lang="en-US" sz="1600" dirty="0" err="1"/>
              <a:t>old.depart_airport</a:t>
            </a:r>
            <a:r>
              <a:rPr lang="en-US" sz="1600" dirty="0"/>
              <a:t>, </a:t>
            </a:r>
            <a:r>
              <a:rPr lang="en-US" sz="1600" dirty="0" err="1"/>
              <a:t>old.arrival_airport</a:t>
            </a:r>
            <a:r>
              <a:rPr lang="en-US" sz="1600" dirty="0"/>
              <a:t>, </a:t>
            </a:r>
            <a:r>
              <a:rPr lang="en-US" sz="1600" dirty="0" err="1"/>
              <a:t>old.depart_date_time</a:t>
            </a:r>
            <a:r>
              <a:rPr lang="en-US" sz="1600" dirty="0"/>
              <a:t>, </a:t>
            </a:r>
            <a:r>
              <a:rPr lang="en-US" sz="1600" dirty="0" err="1"/>
              <a:t>new.depart_date_time</a:t>
            </a:r>
            <a:r>
              <a:rPr lang="en-US" sz="1600" dirty="0"/>
              <a:t>, </a:t>
            </a:r>
            <a:r>
              <a:rPr lang="en-US" sz="1600" dirty="0" err="1"/>
              <a:t>old.arrival_date_time</a:t>
            </a:r>
            <a:r>
              <a:rPr lang="en-US" sz="1600" dirty="0"/>
              <a:t>, </a:t>
            </a:r>
            <a:r>
              <a:rPr lang="en-US" sz="1600" dirty="0" err="1"/>
              <a:t>new.arrival_date_time,old.flight_status</a:t>
            </a:r>
            <a:r>
              <a:rPr lang="en-US" sz="1600" dirty="0"/>
              <a:t>, </a:t>
            </a:r>
            <a:r>
              <a:rPr lang="en-US" sz="1600" dirty="0" err="1"/>
              <a:t>new.flight_status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altLang="zh-TW" sz="1600" dirty="0"/>
              <a:t>END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409645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9038" y="396815"/>
            <a:ext cx="8660424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-- MySQL dump 10.13  </a:t>
            </a:r>
            <a:r>
              <a:rPr lang="en-US" sz="1100" dirty="0" err="1"/>
              <a:t>Distrib</a:t>
            </a:r>
            <a:r>
              <a:rPr lang="en-US" sz="1100" dirty="0"/>
              <a:t> 5.7.17, for Win64 (x86_64)</a:t>
            </a:r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Host: localhost    Database: </a:t>
            </a:r>
            <a:r>
              <a:rPr lang="en-US" sz="1100" dirty="0" err="1"/>
              <a:t>finalproject</a:t>
            </a:r>
            <a:endParaRPr lang="en-US" sz="1100" dirty="0"/>
          </a:p>
          <a:p>
            <a:r>
              <a:rPr lang="en-US" sz="1100" dirty="0"/>
              <a:t>-- ------------------------------------------------------</a:t>
            </a:r>
          </a:p>
          <a:p>
            <a:r>
              <a:rPr lang="en-US" sz="1100" dirty="0"/>
              <a:t>-- Server version	5.7.17-log</a:t>
            </a:r>
          </a:p>
          <a:p>
            <a:endParaRPr lang="en-US" sz="1100" dirty="0"/>
          </a:p>
          <a:p>
            <a:r>
              <a:rPr lang="en-US" sz="1100" dirty="0"/>
              <a:t>/*!40101 SET @OLD_CHARACTER_SET_CLIENT=@@CHARACTER_SET_CLIENT */;</a:t>
            </a:r>
          </a:p>
          <a:p>
            <a:r>
              <a:rPr lang="en-US" sz="1100" dirty="0"/>
              <a:t>/*!40101 SET @OLD_CHARACTER_SET_RESULTS=@@CHARACTER_SET_RESULTS */;</a:t>
            </a:r>
          </a:p>
          <a:p>
            <a:r>
              <a:rPr lang="en-US" sz="1100" dirty="0"/>
              <a:t>/*!40101 SET @OLD_COLLATION_CONNECTION=@@COLLATION_CONNECTION */;</a:t>
            </a:r>
          </a:p>
          <a:p>
            <a:r>
              <a:rPr lang="en-US" sz="1100" dirty="0"/>
              <a:t>/*!40101 SET NAMES utf8 */;</a:t>
            </a:r>
          </a:p>
          <a:p>
            <a:r>
              <a:rPr lang="en-US" sz="1100" dirty="0"/>
              <a:t>/*!40103 SET @OLD_TIME_ZONE=@@TIME_ZONE */;</a:t>
            </a:r>
          </a:p>
          <a:p>
            <a:r>
              <a:rPr lang="en-US" sz="1100" dirty="0"/>
              <a:t>/*!40103 SET TIME_ZONE='+00:00' */;</a:t>
            </a:r>
          </a:p>
          <a:p>
            <a:r>
              <a:rPr lang="en-US" sz="1100" dirty="0"/>
              <a:t>/*!40014 SET @OLD_UNIQUE_CHECKS=@@UNIQUE_CHECKS, UNIQUE_CHECKS=0 */;</a:t>
            </a:r>
          </a:p>
          <a:p>
            <a:r>
              <a:rPr lang="en-US" sz="1100" dirty="0"/>
              <a:t>/*!40014 SET @OLD_FOREIGN_KEY_CHECKS=@@FOREIGN_KEY_CHECKS, FOREIGN_KEY_CHECKS=0 */;</a:t>
            </a:r>
          </a:p>
          <a:p>
            <a:r>
              <a:rPr lang="en-US" sz="1100" dirty="0"/>
              <a:t>/*!40101 SET @OLD_SQL_MODE=@@SQL_MODE, SQL_MODE='NO_AUTO_VALUE_ON_ZERO' */;</a:t>
            </a:r>
          </a:p>
          <a:p>
            <a:r>
              <a:rPr lang="en-US" sz="1100" dirty="0"/>
              <a:t>/*!40111 SET @OLD_SQL_NOTES=@@SQL_NOTES, SQL_NOTES=0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`aircraft`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`aircraft`;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`aircraft`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aircraft_code</a:t>
            </a:r>
            <a:r>
              <a:rPr lang="en-US" sz="1100" dirty="0"/>
              <a:t>` varchar(4)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manufacturer_id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(2) NOT NULL,</a:t>
            </a:r>
          </a:p>
          <a:p>
            <a:r>
              <a:rPr lang="en-US" sz="1100" dirty="0"/>
              <a:t>  `model` varchar(45) NOT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aircraft_code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aircraft_manufacture_id_idx</a:t>
            </a:r>
            <a:r>
              <a:rPr lang="en-US" sz="1100" dirty="0"/>
              <a:t>` (`</a:t>
            </a:r>
            <a:r>
              <a:rPr lang="en-US" sz="1100" dirty="0" err="1"/>
              <a:t>manufacturer_id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aircraft_manufacture_id</a:t>
            </a:r>
            <a:r>
              <a:rPr lang="en-US" sz="1100" dirty="0"/>
              <a:t>` FOREIGN KEY (`</a:t>
            </a:r>
            <a:r>
              <a:rPr lang="en-US" sz="1100" dirty="0" err="1"/>
              <a:t>manufacturer_id</a:t>
            </a:r>
            <a:r>
              <a:rPr lang="en-US" sz="1100" dirty="0"/>
              <a:t>`) REFERENCES `</a:t>
            </a:r>
            <a:r>
              <a:rPr lang="en-US" sz="1100" dirty="0" err="1"/>
              <a:t>aircraft_manufacturer</a:t>
            </a:r>
            <a:r>
              <a:rPr lang="en-US" sz="1100" dirty="0"/>
              <a:t>` (`</a:t>
            </a:r>
            <a:r>
              <a:rPr lang="en-US" sz="1100" dirty="0" err="1"/>
              <a:t>manufacturer_id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</p:txBody>
      </p:sp>
    </p:spTree>
    <p:extLst>
      <p:ext uri="{BB962C8B-B14F-4D97-AF65-F5344CB8AC3E}">
        <p14:creationId xmlns:p14="http://schemas.microsoft.com/office/powerpoint/2010/main" val="272856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airline reservation system. </a:t>
            </a:r>
          </a:p>
          <a:p>
            <a:r>
              <a:rPr lang="en-US" dirty="0"/>
              <a:t>Customers can </a:t>
            </a:r>
          </a:p>
          <a:p>
            <a:pPr lvl="1"/>
            <a:r>
              <a:rPr lang="en-US" dirty="0"/>
              <a:t>Search for the flights that meet their needs and then book flights. </a:t>
            </a:r>
          </a:p>
          <a:p>
            <a:pPr lvl="1"/>
            <a:r>
              <a:rPr lang="en-US" dirty="0"/>
              <a:t>Check the flight status they reserved. </a:t>
            </a:r>
          </a:p>
          <a:p>
            <a:pPr lvl="1"/>
            <a:r>
              <a:rPr lang="en-US" dirty="0"/>
              <a:t>Book a flight seat</a:t>
            </a:r>
          </a:p>
          <a:p>
            <a:pPr lvl="1"/>
            <a:r>
              <a:rPr lang="en-US" dirty="0"/>
              <a:t>Look up reservation details</a:t>
            </a:r>
          </a:p>
          <a:p>
            <a:pPr lvl="1"/>
            <a:endParaRPr lang="en-US" dirty="0"/>
          </a:p>
          <a:p>
            <a:r>
              <a:rPr lang="en-US" dirty="0"/>
              <a:t>The airline ticket booking system should present lists of flights to customers with their searching criteria, like departure/ arrival times, dates, travel classes, and other preferences. </a:t>
            </a:r>
          </a:p>
        </p:txBody>
      </p:sp>
    </p:spTree>
    <p:extLst>
      <p:ext uri="{BB962C8B-B14F-4D97-AF65-F5344CB8AC3E}">
        <p14:creationId xmlns:p14="http://schemas.microsoft.com/office/powerpoint/2010/main" val="424006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78623" y="638975"/>
            <a:ext cx="6096000" cy="50013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`aircraft`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`aircraft` WRITE;</a:t>
            </a:r>
          </a:p>
          <a:p>
            <a:r>
              <a:rPr lang="en-US" sz="1100" dirty="0"/>
              <a:t>/*!40000 ALTER TABLE `aircraft` DISABLE KEYS */;</a:t>
            </a:r>
          </a:p>
          <a:p>
            <a:r>
              <a:rPr lang="en-US" sz="1100" dirty="0"/>
              <a:t>INSERT INTO `aircraft` VALUES ('A388',2,'Airbus A380-800'),('B737',1,'Boeing 737-700'),('B748',1,'Boeing 747-8'),('B77W',1,'Boeing 777-300ER');</a:t>
            </a:r>
          </a:p>
          <a:p>
            <a:r>
              <a:rPr lang="en-US" sz="1100" dirty="0"/>
              <a:t>/*!40000 ALTER TABLE `aircraft` ENABLE KEYS */;</a:t>
            </a:r>
          </a:p>
          <a:p>
            <a:r>
              <a:rPr lang="en-US" sz="1100" dirty="0"/>
              <a:t>UNLOCK TABLES;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aircraft_instance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aircraft_instance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aircraft_instance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aircraft_instance_id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(4)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aircraft_code</a:t>
            </a:r>
            <a:r>
              <a:rPr lang="en-US" sz="1100" dirty="0"/>
              <a:t>` varchar(4)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purchase_date</a:t>
            </a:r>
            <a:r>
              <a:rPr lang="en-US" sz="1100" dirty="0"/>
              <a:t>` timestamp NOT NULL DEFAULT CURRENT_TIMESTAMP ON UPDATE CURRENT_TIMESTAMP,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aircraft_instance_id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code_idx</a:t>
            </a:r>
            <a:r>
              <a:rPr lang="en-US" sz="1100" dirty="0"/>
              <a:t>` (`</a:t>
            </a:r>
            <a:r>
              <a:rPr lang="en-US" sz="1100" dirty="0" err="1"/>
              <a:t>aircraft_code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`code` FOREIGN KEY (`</a:t>
            </a:r>
            <a:r>
              <a:rPr lang="en-US" sz="1100" dirty="0" err="1"/>
              <a:t>aircraft_code</a:t>
            </a:r>
            <a:r>
              <a:rPr lang="en-US" sz="1100" dirty="0"/>
              <a:t>`) REFERENCES `aircraft` (`</a:t>
            </a:r>
            <a:r>
              <a:rPr lang="en-US" sz="1100" dirty="0" err="1"/>
              <a:t>aircraft_code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</p:txBody>
      </p:sp>
    </p:spTree>
    <p:extLst>
      <p:ext uri="{BB962C8B-B14F-4D97-AF65-F5344CB8AC3E}">
        <p14:creationId xmlns:p14="http://schemas.microsoft.com/office/powerpoint/2010/main" val="2217388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0315" y="361811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aircraft_instance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aircraft_instance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aircraft_instance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aircraft_instance</a:t>
            </a:r>
            <a:r>
              <a:rPr lang="en-US" sz="1100" dirty="0"/>
              <a:t>` VALUES (1,'A388','2008-08-05 22:19:03'),(2,'B737','2002-03-12 04:00:00'),(3,'B748','2010-12-11 05:00:00'),(4,'B77W','2010-04-15 04:00:00');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aircraft_instance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aircraft_manufacturer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aircraft_manufacturer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aircraft_manufacturer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manufacturer_id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(2)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manufacture_name</a:t>
            </a:r>
            <a:r>
              <a:rPr lang="en-US" sz="1100" dirty="0"/>
              <a:t>` varchar(45) NOT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manufacturer_id</a:t>
            </a:r>
            <a:r>
              <a:rPr lang="en-US" sz="1100" dirty="0"/>
              <a:t>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aircraft_manufacturer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aircraft_manufacturer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aircraft_manufacturer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aircraft_manufacturer</a:t>
            </a:r>
            <a:r>
              <a:rPr lang="en-US" sz="1100" dirty="0"/>
              <a:t>` VALUES (1,'Boeing Commercial Airplanes'),(2,'Airbus');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aircraft_manufacturer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</a:p>
        </p:txBody>
      </p:sp>
    </p:spTree>
    <p:extLst>
      <p:ext uri="{BB962C8B-B14F-4D97-AF65-F5344CB8AC3E}">
        <p14:creationId xmlns:p14="http://schemas.microsoft.com/office/powerpoint/2010/main" val="96575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939" y="493778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`airport`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`airport`;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`airport`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airport_code</a:t>
            </a:r>
            <a:r>
              <a:rPr lang="en-US" sz="1100" dirty="0"/>
              <a:t>` varchar(3)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airport_country</a:t>
            </a:r>
            <a:r>
              <a:rPr lang="en-US" sz="1100" dirty="0"/>
              <a:t>` varchar(3)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airport_location</a:t>
            </a:r>
            <a:r>
              <a:rPr lang="en-US" sz="1100" dirty="0"/>
              <a:t>` varchar(45)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airport_name</a:t>
            </a:r>
            <a:r>
              <a:rPr lang="en-US" sz="1100" dirty="0"/>
              <a:t>` varchar(45) NOT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airport_code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country_FK_idx</a:t>
            </a:r>
            <a:r>
              <a:rPr lang="en-US" sz="1100" dirty="0"/>
              <a:t>` (`</a:t>
            </a:r>
            <a:r>
              <a:rPr lang="en-US" sz="1100" dirty="0" err="1"/>
              <a:t>airport_country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country_FK</a:t>
            </a:r>
            <a:r>
              <a:rPr lang="en-US" sz="1100" dirty="0"/>
              <a:t>` FOREIGN KEY (`</a:t>
            </a:r>
            <a:r>
              <a:rPr lang="en-US" sz="1100" dirty="0" err="1"/>
              <a:t>airport_country</a:t>
            </a:r>
            <a:r>
              <a:rPr lang="en-US" sz="1100" dirty="0"/>
              <a:t>`) REFERENCES `country` (`</a:t>
            </a:r>
            <a:r>
              <a:rPr lang="en-US" sz="1100" dirty="0" err="1"/>
              <a:t>country_code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`airport`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`airport` WRITE;</a:t>
            </a:r>
          </a:p>
          <a:p>
            <a:r>
              <a:rPr lang="en-US" sz="1100" dirty="0"/>
              <a:t>/*!40000 ALTER TABLE `airport` DISABLE KEYS */;</a:t>
            </a:r>
          </a:p>
          <a:p>
            <a:r>
              <a:rPr lang="en-US" sz="1100" dirty="0"/>
              <a:t>INSERT INTO `airport` VALUES ('</a:t>
            </a:r>
            <a:r>
              <a:rPr lang="en-US" sz="1100" dirty="0" err="1"/>
              <a:t>HND','JPN','Tokyo</a:t>
            </a:r>
            <a:r>
              <a:rPr lang="en-US" sz="1100" dirty="0"/>
              <a:t>, </a:t>
            </a:r>
            <a:r>
              <a:rPr lang="en-US" sz="1100" dirty="0" err="1"/>
              <a:t>Japan','Tokyo</a:t>
            </a:r>
            <a:r>
              <a:rPr lang="en-US" sz="1100" dirty="0"/>
              <a:t> </a:t>
            </a:r>
            <a:r>
              <a:rPr lang="en-US" sz="1100" dirty="0" err="1"/>
              <a:t>Internationl</a:t>
            </a:r>
            <a:r>
              <a:rPr lang="en-US" sz="1100" dirty="0"/>
              <a:t> Airport'),('</a:t>
            </a:r>
            <a:r>
              <a:rPr lang="en-US" sz="1100" dirty="0" err="1"/>
              <a:t>LHR','GBR','London</a:t>
            </a:r>
            <a:r>
              <a:rPr lang="en-US" sz="1100" dirty="0"/>
              <a:t>, United </a:t>
            </a:r>
            <a:r>
              <a:rPr lang="en-US" sz="1100" dirty="0" err="1"/>
              <a:t>Kingdom','London</a:t>
            </a:r>
            <a:r>
              <a:rPr lang="en-US" sz="1100" dirty="0"/>
              <a:t> Heathrow Airport'),('</a:t>
            </a:r>
            <a:r>
              <a:rPr lang="en-US" sz="1100" dirty="0" err="1"/>
              <a:t>ORD','USA','Chicago</a:t>
            </a:r>
            <a:r>
              <a:rPr lang="en-US" sz="1100" dirty="0"/>
              <a:t>, United </a:t>
            </a:r>
            <a:r>
              <a:rPr lang="en-US" sz="1100" dirty="0" err="1"/>
              <a:t>States','Chicago</a:t>
            </a:r>
            <a:r>
              <a:rPr lang="en-US" sz="1100" dirty="0"/>
              <a:t> O\'Hare International Airport'),('</a:t>
            </a:r>
            <a:r>
              <a:rPr lang="en-US" sz="1100" dirty="0" err="1"/>
              <a:t>PEK','CHN','Beijing</a:t>
            </a:r>
            <a:r>
              <a:rPr lang="en-US" sz="1100" dirty="0"/>
              <a:t>, </a:t>
            </a:r>
            <a:r>
              <a:rPr lang="en-US" sz="1100" dirty="0" err="1"/>
              <a:t>China','Beijing</a:t>
            </a:r>
            <a:r>
              <a:rPr lang="en-US" sz="1100" dirty="0"/>
              <a:t> Capital International Airport'),('</a:t>
            </a:r>
            <a:r>
              <a:rPr lang="en-US" sz="1100" dirty="0" err="1"/>
              <a:t>TPE','TWN','Taipei</a:t>
            </a:r>
            <a:r>
              <a:rPr lang="en-US" sz="1100" dirty="0"/>
              <a:t>, </a:t>
            </a:r>
            <a:r>
              <a:rPr lang="en-US" sz="1100" dirty="0" err="1"/>
              <a:t>Taiwan','Taiwan</a:t>
            </a:r>
            <a:r>
              <a:rPr lang="en-US" sz="1100" dirty="0"/>
              <a:t> Taoyuan International Airport');</a:t>
            </a:r>
          </a:p>
          <a:p>
            <a:r>
              <a:rPr lang="en-US" sz="1100" dirty="0"/>
              <a:t>/*!40000 ALTER TABLE `airport` ENABLE KEYS */;</a:t>
            </a:r>
          </a:p>
          <a:p>
            <a:r>
              <a:rPr lang="en-US" sz="1100" dirty="0"/>
              <a:t>UNLOCK TABLES;</a:t>
            </a:r>
          </a:p>
        </p:txBody>
      </p:sp>
    </p:spTree>
    <p:extLst>
      <p:ext uri="{BB962C8B-B14F-4D97-AF65-F5344CB8AC3E}">
        <p14:creationId xmlns:p14="http://schemas.microsoft.com/office/powerpoint/2010/main" val="259014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030" y="124354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`country`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`country`;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`country`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country_code</a:t>
            </a:r>
            <a:r>
              <a:rPr lang="en-US" sz="1100" dirty="0"/>
              <a:t>` varchar(3)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country_name</a:t>
            </a:r>
            <a:r>
              <a:rPr lang="en-US" sz="1100" dirty="0"/>
              <a:t>` varchar(45) NOT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country_code</a:t>
            </a:r>
            <a:r>
              <a:rPr lang="en-US" sz="1100" dirty="0"/>
              <a:t>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`country`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`country` WRITE;</a:t>
            </a:r>
          </a:p>
          <a:p>
            <a:r>
              <a:rPr lang="en-US" sz="1100" dirty="0"/>
              <a:t>/*!40000 ALTER TABLE `country` DISABLE KEYS */;</a:t>
            </a:r>
          </a:p>
          <a:p>
            <a:r>
              <a:rPr lang="en-US" sz="1100" dirty="0"/>
              <a:t>INSERT INTO `country` VALUES ('</a:t>
            </a:r>
            <a:r>
              <a:rPr lang="en-US" sz="1100" dirty="0" err="1"/>
              <a:t>CHN','China</a:t>
            </a:r>
            <a:r>
              <a:rPr lang="en-US" sz="1100" dirty="0"/>
              <a:t>'),('</a:t>
            </a:r>
            <a:r>
              <a:rPr lang="en-US" sz="1100" dirty="0" err="1"/>
              <a:t>GBR','United</a:t>
            </a:r>
            <a:r>
              <a:rPr lang="en-US" sz="1100" dirty="0"/>
              <a:t> Kingdom'),('</a:t>
            </a:r>
            <a:r>
              <a:rPr lang="en-US" sz="1100" dirty="0" err="1"/>
              <a:t>JPN','Japan</a:t>
            </a:r>
            <a:r>
              <a:rPr lang="en-US" sz="1100" dirty="0"/>
              <a:t>'),('</a:t>
            </a:r>
            <a:r>
              <a:rPr lang="en-US" sz="1100" dirty="0" err="1"/>
              <a:t>TWN','Taiwan</a:t>
            </a:r>
            <a:r>
              <a:rPr lang="en-US" sz="1100" dirty="0"/>
              <a:t>'),('</a:t>
            </a:r>
            <a:r>
              <a:rPr lang="en-US" sz="1100" dirty="0" err="1"/>
              <a:t>USA','United</a:t>
            </a:r>
            <a:r>
              <a:rPr lang="en-US" sz="1100" dirty="0"/>
              <a:t> States of America');</a:t>
            </a:r>
          </a:p>
          <a:p>
            <a:r>
              <a:rPr lang="en-US" sz="1100" dirty="0"/>
              <a:t>/*!40000 ALTER TABLE `country` ENABLE KEYS */;</a:t>
            </a:r>
          </a:p>
          <a:p>
            <a:r>
              <a:rPr lang="en-US" sz="1100" dirty="0"/>
              <a:t>UNLOCK TABLES;</a:t>
            </a:r>
          </a:p>
        </p:txBody>
      </p:sp>
    </p:spTree>
    <p:extLst>
      <p:ext uri="{BB962C8B-B14F-4D97-AF65-F5344CB8AC3E}">
        <p14:creationId xmlns:p14="http://schemas.microsoft.com/office/powerpoint/2010/main" val="3983547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46" y="1210639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`flight`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`flight`;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`flight`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flight_code</a:t>
            </a:r>
            <a:r>
              <a:rPr lang="en-US" sz="1100" dirty="0"/>
              <a:t>` varchar(6) NOT NULL,</a:t>
            </a:r>
          </a:p>
          <a:p>
            <a:r>
              <a:rPr lang="en-US" sz="1100" dirty="0"/>
              <a:t>  `description` varchar(45) DEFAULT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flight_code</a:t>
            </a:r>
            <a:r>
              <a:rPr lang="en-US" sz="1100" dirty="0"/>
              <a:t>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`flight`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`flight` WRITE;</a:t>
            </a:r>
          </a:p>
          <a:p>
            <a:r>
              <a:rPr lang="en-US" sz="1100" dirty="0"/>
              <a:t>/*!40000 ALTER TABLE `flight` DISABLE KEYS */;</a:t>
            </a:r>
          </a:p>
          <a:p>
            <a:r>
              <a:rPr lang="en-US" sz="1100" dirty="0"/>
              <a:t>INSERT INTO `flight` VALUES ('NH011',''),('NH111','');</a:t>
            </a:r>
          </a:p>
          <a:p>
            <a:r>
              <a:rPr lang="en-US" sz="1100" dirty="0"/>
              <a:t>/*!40000 ALTER TABLE `flight` ENABLE KEYS */;</a:t>
            </a:r>
          </a:p>
          <a:p>
            <a:r>
              <a:rPr lang="en-US" sz="1100" dirty="0"/>
              <a:t>UNLOCK TABLES;</a:t>
            </a:r>
          </a:p>
        </p:txBody>
      </p:sp>
    </p:spTree>
    <p:extLst>
      <p:ext uri="{BB962C8B-B14F-4D97-AF65-F5344CB8AC3E}">
        <p14:creationId xmlns:p14="http://schemas.microsoft.com/office/powerpoint/2010/main" val="191570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046" y="806888"/>
            <a:ext cx="11192608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flight_schedule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flight_schedule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flight_schedule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flight_schedule_id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aircraft_instance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(4) NOT NULL,</a:t>
            </a:r>
          </a:p>
          <a:p>
            <a:r>
              <a:rPr lang="en-US" sz="1100" dirty="0"/>
              <a:t>  `code` varchar(6)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depart_airport</a:t>
            </a:r>
            <a:r>
              <a:rPr lang="en-US" sz="1100" dirty="0"/>
              <a:t>` varchar(3)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arrival_airport</a:t>
            </a:r>
            <a:r>
              <a:rPr lang="en-US" sz="1100" dirty="0"/>
              <a:t>` varchar(3)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depart_date_time</a:t>
            </a:r>
            <a:r>
              <a:rPr lang="en-US" sz="1100" dirty="0"/>
              <a:t>` timestamp NOT NULL DEFAULT '0000-00-00 00:00:00',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arrival_date_time</a:t>
            </a:r>
            <a:r>
              <a:rPr lang="en-US" sz="1100" dirty="0"/>
              <a:t>` timestamp NOT NULL DEFAULT '0000-00-00 00:00:00',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flight_status</a:t>
            </a:r>
            <a:r>
              <a:rPr lang="en-US" sz="1100" dirty="0"/>
              <a:t>` varchar(45) NOT NULL DEFAULT 'ON TIME',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flight_schedule_id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code_idx</a:t>
            </a:r>
            <a:r>
              <a:rPr lang="en-US" sz="1100" dirty="0"/>
              <a:t>` (`code`),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instance_FK_idx</a:t>
            </a:r>
            <a:r>
              <a:rPr lang="en-US" sz="1100" dirty="0"/>
              <a:t>` (`</a:t>
            </a:r>
            <a:r>
              <a:rPr lang="en-US" sz="1100" dirty="0" err="1"/>
              <a:t>aircraft_instance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depart_FK_idx</a:t>
            </a:r>
            <a:r>
              <a:rPr lang="en-US" sz="1100" dirty="0"/>
              <a:t>` (`</a:t>
            </a:r>
            <a:r>
              <a:rPr lang="en-US" sz="1100" dirty="0" err="1"/>
              <a:t>depart_airport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arrival_FK_idx</a:t>
            </a:r>
            <a:r>
              <a:rPr lang="en-US" sz="1100" dirty="0"/>
              <a:t>` (`</a:t>
            </a:r>
            <a:r>
              <a:rPr lang="en-US" sz="1400" dirty="0" err="1"/>
              <a:t>arrival_airport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arrival_FK</a:t>
            </a:r>
            <a:r>
              <a:rPr lang="en-US" sz="1100" dirty="0"/>
              <a:t>` FOREIGN KEY (`</a:t>
            </a:r>
            <a:r>
              <a:rPr lang="en-US" sz="1100" dirty="0" err="1"/>
              <a:t>arrival_airport</a:t>
            </a:r>
            <a:r>
              <a:rPr lang="en-US" sz="1100" dirty="0"/>
              <a:t>`) REFERENCES `airport` (`</a:t>
            </a:r>
            <a:r>
              <a:rPr lang="en-US" sz="1100" dirty="0" err="1"/>
              <a:t>airport_code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code_FK</a:t>
            </a:r>
            <a:r>
              <a:rPr lang="en-US" sz="1100" dirty="0"/>
              <a:t>` FOREIGN KEY (`code`) REFERENCES `flight` (`</a:t>
            </a:r>
            <a:r>
              <a:rPr lang="en-US" sz="1100" dirty="0" err="1"/>
              <a:t>flight_code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depart_FK</a:t>
            </a:r>
            <a:r>
              <a:rPr lang="en-US" sz="1100" dirty="0"/>
              <a:t>` FOREIGN KEY (`</a:t>
            </a:r>
            <a:r>
              <a:rPr lang="en-US" sz="1100" dirty="0" err="1"/>
              <a:t>depart_airport</a:t>
            </a:r>
            <a:r>
              <a:rPr lang="en-US" sz="1100" dirty="0"/>
              <a:t>`) REFERENCES `airport` (`</a:t>
            </a:r>
            <a:r>
              <a:rPr lang="en-US" sz="1100" dirty="0" err="1"/>
              <a:t>airport_code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instance_FK</a:t>
            </a:r>
            <a:r>
              <a:rPr lang="en-US" sz="1100" dirty="0"/>
              <a:t>` FOREIGN KEY (`</a:t>
            </a:r>
            <a:r>
              <a:rPr lang="en-US" sz="1100" dirty="0" err="1"/>
              <a:t>aircraft_instance</a:t>
            </a:r>
            <a:r>
              <a:rPr lang="en-US" sz="1100" dirty="0"/>
              <a:t>`) REFERENCES `</a:t>
            </a:r>
            <a:r>
              <a:rPr lang="en-US" sz="1100" dirty="0" err="1"/>
              <a:t>aircraft_instance</a:t>
            </a:r>
            <a:r>
              <a:rPr lang="en-US" sz="1100" dirty="0"/>
              <a:t>` (`</a:t>
            </a:r>
            <a:r>
              <a:rPr lang="en-US" sz="1100" dirty="0" err="1"/>
              <a:t>aircraft_instance_id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9536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6015" y="163860"/>
            <a:ext cx="6096000" cy="66941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flight_schedule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flight_schedule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flight_schedule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flight_schedule</a:t>
            </a:r>
            <a:r>
              <a:rPr lang="en-US" sz="1100" dirty="0"/>
              <a:t>` VALUES (1,4,'NH111','ORD','HND','2017-05-03 04:01:00','2017-05-05 00:30:00','DELAY'),(2,4,'NH011','HND','ORD','2017-05-05 14:30:00','2017-05-10 23:45:00','ON TIME');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flight_schedule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saved_cs_client</a:t>
            </a:r>
            <a:r>
              <a:rPr lang="en-US" sz="1100" dirty="0"/>
              <a:t>      = @@</a:t>
            </a:r>
            <a:r>
              <a:rPr lang="en-US" sz="1100" dirty="0" err="1"/>
              <a:t>character_set_client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saved_cs_results</a:t>
            </a:r>
            <a:r>
              <a:rPr lang="en-US" sz="1100" dirty="0"/>
              <a:t>     = @@</a:t>
            </a:r>
            <a:r>
              <a:rPr lang="en-US" sz="1100" dirty="0" err="1"/>
              <a:t>character_set_results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saved_col_connection</a:t>
            </a:r>
            <a:r>
              <a:rPr lang="en-US" sz="1100" dirty="0"/>
              <a:t> = @@</a:t>
            </a:r>
            <a:r>
              <a:rPr lang="en-US" sz="1100" dirty="0" err="1"/>
              <a:t>collation_connection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character_set_client</a:t>
            </a:r>
            <a:r>
              <a:rPr lang="en-US" sz="1100" dirty="0"/>
              <a:t>  = utf8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character_set_results</a:t>
            </a:r>
            <a:r>
              <a:rPr lang="en-US" sz="1100" dirty="0"/>
              <a:t> = utf8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collation_connection</a:t>
            </a:r>
            <a:r>
              <a:rPr lang="en-US" sz="1100" dirty="0"/>
              <a:t>  = utf8_general_ci */ 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saved_sql_mode</a:t>
            </a:r>
            <a:r>
              <a:rPr lang="en-US" sz="1100" dirty="0"/>
              <a:t>       = @@</a:t>
            </a:r>
            <a:r>
              <a:rPr lang="en-US" sz="1100" dirty="0" err="1"/>
              <a:t>sql_mode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sql_mode</a:t>
            </a:r>
            <a:r>
              <a:rPr lang="en-US" sz="1100" dirty="0"/>
              <a:t>              = 'STRICT_TRANS_TABLES,NO_AUTO_CREATE_USER,NO_ENGINE_SUBSTITUTION' */ ;</a:t>
            </a:r>
          </a:p>
          <a:p>
            <a:r>
              <a:rPr lang="en-US" sz="1100" dirty="0"/>
              <a:t>DELIMITER ;;</a:t>
            </a:r>
          </a:p>
          <a:p>
            <a:r>
              <a:rPr lang="en-US" sz="1100" dirty="0"/>
              <a:t>/*!50003 CREATE*/ /*!50017 DEFINER=`</a:t>
            </a:r>
            <a:r>
              <a:rPr lang="en-US" sz="1100" dirty="0" err="1"/>
              <a:t>root`@`localhost</a:t>
            </a:r>
            <a:r>
              <a:rPr lang="en-US" sz="1100" dirty="0"/>
              <a:t>`*/ /*!50003 trigger `</a:t>
            </a:r>
            <a:r>
              <a:rPr lang="en-US" sz="1100" dirty="0" err="1"/>
              <a:t>flight_schedule_update</a:t>
            </a:r>
            <a:r>
              <a:rPr lang="en-US" sz="1100" dirty="0"/>
              <a:t>`</a:t>
            </a:r>
          </a:p>
          <a:p>
            <a:r>
              <a:rPr lang="en-US" sz="1100" dirty="0"/>
              <a:t>after update on `</a:t>
            </a:r>
            <a:r>
              <a:rPr lang="en-US" sz="1100" dirty="0" err="1"/>
              <a:t>flight_schedule</a:t>
            </a:r>
            <a:r>
              <a:rPr lang="en-US" sz="1100" dirty="0"/>
              <a:t>`</a:t>
            </a:r>
          </a:p>
          <a:p>
            <a:r>
              <a:rPr lang="en-US" sz="1100" dirty="0"/>
              <a:t>	for each row</a:t>
            </a:r>
          </a:p>
          <a:p>
            <a:r>
              <a:rPr lang="en-US" sz="1100" dirty="0"/>
              <a:t>begin</a:t>
            </a:r>
          </a:p>
          <a:p>
            <a:r>
              <a:rPr lang="en-US" sz="1100" dirty="0"/>
              <a:t>	insert into </a:t>
            </a:r>
            <a:r>
              <a:rPr lang="en-US" sz="1100" dirty="0" err="1"/>
              <a:t>flight_schedule_log</a:t>
            </a:r>
            <a:r>
              <a:rPr lang="en-US" sz="1100" dirty="0"/>
              <a:t>(`flight_schedule_id`,`code`,`depart_airport`,`arrival_airport`,`old_depart_date_time`,`new_depart_date_time`,`old_arrival_date_time`,`new_arrival_date_time`,`old_flight_status`,`new_flight_status`)</a:t>
            </a:r>
          </a:p>
          <a:p>
            <a:r>
              <a:rPr lang="en-US" sz="1100" dirty="0"/>
              <a:t>    values (</a:t>
            </a:r>
            <a:r>
              <a:rPr lang="en-US" sz="1100" dirty="0" err="1"/>
              <a:t>old.flight_schedule_id</a:t>
            </a:r>
            <a:r>
              <a:rPr lang="en-US" sz="1100" dirty="0"/>
              <a:t>, </a:t>
            </a:r>
            <a:r>
              <a:rPr lang="en-US" sz="1100" dirty="0" err="1"/>
              <a:t>old.code</a:t>
            </a:r>
            <a:r>
              <a:rPr lang="en-US" sz="1100" dirty="0"/>
              <a:t>, </a:t>
            </a:r>
            <a:r>
              <a:rPr lang="en-US" sz="1100" dirty="0" err="1"/>
              <a:t>old.depart_airport</a:t>
            </a:r>
            <a:r>
              <a:rPr lang="en-US" sz="1100" dirty="0"/>
              <a:t>, </a:t>
            </a:r>
            <a:r>
              <a:rPr lang="en-US" sz="1100" dirty="0" err="1"/>
              <a:t>old.arrival_airport</a:t>
            </a:r>
            <a:r>
              <a:rPr lang="en-US" sz="1100" dirty="0"/>
              <a:t>, </a:t>
            </a:r>
            <a:r>
              <a:rPr lang="en-US" sz="1100" dirty="0" err="1"/>
              <a:t>old.depart_date_time</a:t>
            </a:r>
            <a:r>
              <a:rPr lang="en-US" sz="1100" dirty="0"/>
              <a:t>, </a:t>
            </a:r>
            <a:r>
              <a:rPr lang="en-US" sz="1100" dirty="0" err="1"/>
              <a:t>new.depart_date_time</a:t>
            </a:r>
            <a:r>
              <a:rPr lang="en-US" sz="1100" dirty="0"/>
              <a:t>, </a:t>
            </a:r>
            <a:r>
              <a:rPr lang="en-US" sz="1100" dirty="0" err="1"/>
              <a:t>old.arrival_date_time</a:t>
            </a:r>
            <a:r>
              <a:rPr lang="en-US" sz="1100" dirty="0"/>
              <a:t>, </a:t>
            </a:r>
            <a:r>
              <a:rPr lang="en-US" sz="1100" dirty="0" err="1"/>
              <a:t>new.arrival_date_time,old.flight_status</a:t>
            </a:r>
            <a:r>
              <a:rPr lang="en-US" sz="1100" dirty="0"/>
              <a:t>, </a:t>
            </a:r>
            <a:r>
              <a:rPr lang="en-US" sz="1100" dirty="0" err="1"/>
              <a:t>new.flight_status</a:t>
            </a:r>
            <a:r>
              <a:rPr lang="en-US" sz="1100" dirty="0"/>
              <a:t>);</a:t>
            </a:r>
          </a:p>
          <a:p>
            <a:r>
              <a:rPr lang="en-US" sz="1100" dirty="0"/>
              <a:t>end */;;</a:t>
            </a:r>
          </a:p>
          <a:p>
            <a:r>
              <a:rPr lang="en-US" sz="1100" dirty="0"/>
              <a:t>DELIMITER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sql_mode</a:t>
            </a:r>
            <a:r>
              <a:rPr lang="en-US" sz="1100" dirty="0"/>
              <a:t>              = @</a:t>
            </a:r>
            <a:r>
              <a:rPr lang="en-US" sz="1100" dirty="0" err="1"/>
              <a:t>saved_sql_mode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character_set_client</a:t>
            </a:r>
            <a:r>
              <a:rPr lang="en-US" sz="1100" dirty="0"/>
              <a:t>  = @</a:t>
            </a:r>
            <a:r>
              <a:rPr lang="en-US" sz="1100" dirty="0" err="1"/>
              <a:t>saved_cs_client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character_set_results</a:t>
            </a:r>
            <a:r>
              <a:rPr lang="en-US" sz="1100" dirty="0"/>
              <a:t> = @</a:t>
            </a:r>
            <a:r>
              <a:rPr lang="en-US" sz="1100" dirty="0" err="1"/>
              <a:t>saved_cs_results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collation_connection</a:t>
            </a:r>
            <a:r>
              <a:rPr lang="en-US" sz="1100" dirty="0"/>
              <a:t>  = @</a:t>
            </a:r>
            <a:r>
              <a:rPr lang="en-US" sz="1100" dirty="0" err="1"/>
              <a:t>saved_col_connection</a:t>
            </a:r>
            <a:r>
              <a:rPr lang="en-US" sz="1100" dirty="0"/>
              <a:t> */ ;</a:t>
            </a:r>
          </a:p>
        </p:txBody>
      </p:sp>
    </p:spTree>
    <p:extLst>
      <p:ext uri="{BB962C8B-B14F-4D97-AF65-F5344CB8AC3E}">
        <p14:creationId xmlns:p14="http://schemas.microsoft.com/office/powerpoint/2010/main" val="3571325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46" y="571500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flight_schedule_log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flight_schedule_log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flight_schedule_log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flight_log_id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 AUTO_INCREMENT,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flight_schedule_id</a:t>
            </a:r>
            <a:r>
              <a:rPr lang="en-US" sz="1100" dirty="0"/>
              <a:t>` varchar(45) DEFAULT NULL,</a:t>
            </a:r>
          </a:p>
          <a:p>
            <a:r>
              <a:rPr lang="en-US" sz="1100" dirty="0"/>
              <a:t>  `code` varchar(6)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depart_airport</a:t>
            </a:r>
            <a:r>
              <a:rPr lang="en-US" sz="1100" dirty="0"/>
              <a:t>` varchar(3)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arrival_airport</a:t>
            </a:r>
            <a:r>
              <a:rPr lang="en-US" sz="1100" dirty="0"/>
              <a:t>` varchar(3)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old_depart_date_time</a:t>
            </a:r>
            <a:r>
              <a:rPr lang="en-US" sz="1100" dirty="0"/>
              <a:t>` timestamp NULL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new_depart_date_time</a:t>
            </a:r>
            <a:r>
              <a:rPr lang="en-US" sz="1100" dirty="0"/>
              <a:t>` timestamp NULL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old_arrival_date_time</a:t>
            </a:r>
            <a:r>
              <a:rPr lang="en-US" sz="1100" dirty="0"/>
              <a:t>` timestamp NULL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new_arrival_date_time</a:t>
            </a:r>
            <a:r>
              <a:rPr lang="en-US" sz="1100" dirty="0"/>
              <a:t>` timestamp NULL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old_flight_status</a:t>
            </a:r>
            <a:r>
              <a:rPr lang="en-US" sz="1100" dirty="0"/>
              <a:t>` varchar(45)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new_flight_status</a:t>
            </a:r>
            <a:r>
              <a:rPr lang="en-US" sz="1100" dirty="0"/>
              <a:t>` varchar(45) DEFAULT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flight_log_id</a:t>
            </a:r>
            <a:r>
              <a:rPr lang="en-US" sz="1100" dirty="0"/>
              <a:t>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AUTO_INCREMENT=9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flight_schedule_log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flight_schedule_log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flight_schedule_log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flight_schedule_log</a:t>
            </a:r>
            <a:r>
              <a:rPr lang="en-US" sz="1100" dirty="0"/>
              <a:t>` VALUES (6,'1','NH111','ORD','HND','2017-04-18 19:28:33','2017-05-03 04:00:00','2017-05-05 00:30:00','2017-05-05 00:30:00','ON TIME','ON TIME'),(7,'1','NH111','ORD','HND','2017-05-03 04:00:00','2017-05-03 04:01:00','2017-05-05 00:30:00','2017-05-05 00:30:00','ON TIME','ON TIME'),(8,'1','NH111','ORD','HND','2017-05-03 04:01:00','2017-05-03 04:01:00','2017-05-05 00:30:00','2017-05-05 00:30:00','ON TIME','DELAY');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flight_schedule_log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8697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2539" y="83014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flight_schedule_seat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flight_schedule_seat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flight_schedule_seat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flight_schedule_id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seat_id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PRIMARY KEY (`flight_schedule_id`,`</a:t>
            </a:r>
            <a:r>
              <a:rPr lang="en-US" sz="1100" dirty="0" err="1"/>
              <a:t>seat_id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seat_FK_idx</a:t>
            </a:r>
            <a:r>
              <a:rPr lang="en-US" sz="1100" dirty="0"/>
              <a:t>` (`</a:t>
            </a:r>
            <a:r>
              <a:rPr lang="en-US" sz="1100" dirty="0" err="1"/>
              <a:t>seat_id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flight_schedule_FK</a:t>
            </a:r>
            <a:r>
              <a:rPr lang="en-US" sz="1100" dirty="0"/>
              <a:t>` FOREIGN KEY (`</a:t>
            </a:r>
            <a:r>
              <a:rPr lang="en-US" sz="1100" dirty="0" err="1"/>
              <a:t>flight_schedule_id</a:t>
            </a:r>
            <a:r>
              <a:rPr lang="en-US" sz="1100" dirty="0"/>
              <a:t>`) REFERENCES `</a:t>
            </a:r>
            <a:r>
              <a:rPr lang="en-US" sz="1100" dirty="0" err="1"/>
              <a:t>flight_schedule</a:t>
            </a:r>
            <a:r>
              <a:rPr lang="en-US" sz="1100" dirty="0"/>
              <a:t>` (`</a:t>
            </a:r>
            <a:r>
              <a:rPr lang="en-US" sz="1100" dirty="0" err="1"/>
              <a:t>flight_schedule_id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seat_FK</a:t>
            </a:r>
            <a:r>
              <a:rPr lang="en-US" sz="1100" dirty="0"/>
              <a:t>` FOREIGN KEY (`</a:t>
            </a:r>
            <a:r>
              <a:rPr lang="en-US" sz="1100" dirty="0" err="1"/>
              <a:t>seat_id</a:t>
            </a:r>
            <a:r>
              <a:rPr lang="en-US" sz="1100" dirty="0"/>
              <a:t>`) REFERENCES `seat` (`</a:t>
            </a:r>
            <a:r>
              <a:rPr lang="en-US" sz="1100" dirty="0" err="1"/>
              <a:t>seat_id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flight_schedule_seat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flight_schedule_seat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flight_schedule_seat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flight_schedule_seat</a:t>
            </a:r>
            <a:r>
              <a:rPr lang="en-US" sz="1100" dirty="0"/>
              <a:t>` VALUES (1,1),(1,2),(1,3),(2,4),(1,5),(2,6);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flight_schedule_seat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98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4085" y="302524"/>
            <a:ext cx="6096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`passenger`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`passenger`;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`passenger`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passenger_id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first_name</a:t>
            </a:r>
            <a:r>
              <a:rPr lang="en-US" sz="1100" dirty="0"/>
              <a:t>` varchar(45)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middle_name</a:t>
            </a:r>
            <a:r>
              <a:rPr lang="en-US" sz="1100" dirty="0"/>
              <a:t>` varchar(45)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last_name</a:t>
            </a:r>
            <a:r>
              <a:rPr lang="en-US" sz="1100" dirty="0"/>
              <a:t>` varchar(45) DEFAULT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phone_number</a:t>
            </a:r>
            <a:r>
              <a:rPr lang="en-US" sz="1100" dirty="0"/>
              <a:t>` varchar(12) DEFAULT NULL,</a:t>
            </a:r>
          </a:p>
          <a:p>
            <a:r>
              <a:rPr lang="en-US" sz="1100" dirty="0"/>
              <a:t>  `address` varchar(45) DEFAULT NULL,</a:t>
            </a:r>
          </a:p>
          <a:p>
            <a:r>
              <a:rPr lang="en-US" sz="1100" dirty="0"/>
              <a:t>  `city` varchar(20) DEFAULT NULL,</a:t>
            </a:r>
          </a:p>
          <a:p>
            <a:r>
              <a:rPr lang="en-US" sz="1100" dirty="0"/>
              <a:t>  `state` varchar(45) DEFAULT NULL,</a:t>
            </a:r>
          </a:p>
          <a:p>
            <a:r>
              <a:rPr lang="en-US" sz="1100" dirty="0"/>
              <a:t>  `country` varchar(3) NOT NULL,</a:t>
            </a:r>
          </a:p>
          <a:p>
            <a:r>
              <a:rPr lang="en-US" sz="1100" dirty="0"/>
              <a:t>  `zip` varchar(9) DEFAULT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passenger_id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country_FK_idx</a:t>
            </a:r>
            <a:r>
              <a:rPr lang="en-US" sz="1100" dirty="0"/>
              <a:t>` (`country`)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`passenger`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`passenger` WRITE;</a:t>
            </a:r>
          </a:p>
          <a:p>
            <a:r>
              <a:rPr lang="en-US" sz="1100" dirty="0"/>
              <a:t>/*!40000 ALTER TABLE `passenger` DISABLE KEYS */;</a:t>
            </a:r>
          </a:p>
          <a:p>
            <a:r>
              <a:rPr lang="en-US" sz="1100" dirty="0"/>
              <a:t>INSERT INTO `passenger` VALUES (1,'Michael','Jeffrey','Jordon','111111111','1901 W Madison St','Chicago','Illinois','USA','60601'),(2,'Donald','John','Trump','321456987456','1600 Pennsylvania Ave NW','Washington','DC','USA','20500'),(3,'Miu','','Hirano','787878945612','4 Chome-2-8 Shibakoen','Minato','Tokyo','JPN','105-0011');</a:t>
            </a:r>
          </a:p>
          <a:p>
            <a:r>
              <a:rPr lang="en-US" sz="1100" dirty="0"/>
              <a:t>/*!40000 ALTER TABLE `passenger` ENABLE KEYS */;</a:t>
            </a:r>
          </a:p>
          <a:p>
            <a:r>
              <a:rPr lang="en-US" sz="1100" dirty="0"/>
              <a:t>UNLOCK TABLES;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379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1476376"/>
            <a:ext cx="6360237" cy="5045278"/>
          </a:xfrm>
        </p:spPr>
      </p:pic>
    </p:spTree>
    <p:extLst>
      <p:ext uri="{BB962C8B-B14F-4D97-AF65-F5344CB8AC3E}">
        <p14:creationId xmlns:p14="http://schemas.microsoft.com/office/powerpoint/2010/main" val="314508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5485" y="772954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/*!50003 SET @</a:t>
            </a:r>
            <a:r>
              <a:rPr lang="en-US" sz="1100" dirty="0" err="1"/>
              <a:t>saved_cs_client</a:t>
            </a:r>
            <a:r>
              <a:rPr lang="en-US" sz="1100" dirty="0"/>
              <a:t>      = @@</a:t>
            </a:r>
            <a:r>
              <a:rPr lang="en-US" sz="1100" dirty="0" err="1"/>
              <a:t>character_set_client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saved_cs_results</a:t>
            </a:r>
            <a:r>
              <a:rPr lang="en-US" sz="1100" dirty="0"/>
              <a:t>     = @@</a:t>
            </a:r>
            <a:r>
              <a:rPr lang="en-US" sz="1100" dirty="0" err="1"/>
              <a:t>character_set_results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saved_col_connection</a:t>
            </a:r>
            <a:r>
              <a:rPr lang="en-US" sz="1100" dirty="0"/>
              <a:t> = @@</a:t>
            </a:r>
            <a:r>
              <a:rPr lang="en-US" sz="1100" dirty="0" err="1"/>
              <a:t>collation_connection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character_set_client</a:t>
            </a:r>
            <a:r>
              <a:rPr lang="en-US" sz="1100" dirty="0"/>
              <a:t>  = utf8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character_set_results</a:t>
            </a:r>
            <a:r>
              <a:rPr lang="en-US" sz="1100" dirty="0"/>
              <a:t> = utf8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collation_connection</a:t>
            </a:r>
            <a:r>
              <a:rPr lang="en-US" sz="1100" dirty="0"/>
              <a:t>  = utf8_general_ci */ ;</a:t>
            </a:r>
          </a:p>
          <a:p>
            <a:r>
              <a:rPr lang="en-US" sz="1100" dirty="0"/>
              <a:t>/*!50003 SET @</a:t>
            </a:r>
            <a:r>
              <a:rPr lang="en-US" sz="1100" dirty="0" err="1"/>
              <a:t>saved_sql_mode</a:t>
            </a:r>
            <a:r>
              <a:rPr lang="en-US" sz="1100" dirty="0"/>
              <a:t>       = @@</a:t>
            </a:r>
            <a:r>
              <a:rPr lang="en-US" sz="1100" dirty="0" err="1"/>
              <a:t>sql_mode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sql_mode</a:t>
            </a:r>
            <a:r>
              <a:rPr lang="en-US" sz="1100" dirty="0"/>
              <a:t>              = 'STRICT_TRANS_TABLES,NO_AUTO_CREATE_USER,NO_ENGINE_SUBSTITUTION' */ ;</a:t>
            </a:r>
          </a:p>
          <a:p>
            <a:r>
              <a:rPr lang="en-US" sz="1100" dirty="0"/>
              <a:t>DELIMITER ;;</a:t>
            </a:r>
          </a:p>
          <a:p>
            <a:r>
              <a:rPr lang="en-US" sz="1100" dirty="0"/>
              <a:t>/*!50003 CREATE*/ /*!50017 DEFINER=`</a:t>
            </a:r>
            <a:r>
              <a:rPr lang="en-US" sz="1100" dirty="0" err="1"/>
              <a:t>root`@`localhost</a:t>
            </a:r>
            <a:r>
              <a:rPr lang="en-US" sz="1100" dirty="0"/>
              <a:t>`*/ /*!50003 TRIGGER `</a:t>
            </a:r>
            <a:r>
              <a:rPr lang="en-US" sz="1100" dirty="0" err="1"/>
              <a:t>passenger_update</a:t>
            </a:r>
            <a:r>
              <a:rPr lang="en-US" sz="1100" dirty="0"/>
              <a:t>`</a:t>
            </a:r>
          </a:p>
          <a:p>
            <a:r>
              <a:rPr lang="en-US" sz="1100" dirty="0"/>
              <a:t>	AFTER UPDATE</a:t>
            </a:r>
          </a:p>
          <a:p>
            <a:r>
              <a:rPr lang="en-US" sz="1100" dirty="0"/>
              <a:t>	ON `passenger`</a:t>
            </a:r>
          </a:p>
          <a:p>
            <a:r>
              <a:rPr lang="en-US" sz="1100" dirty="0"/>
              <a:t>	FOR EACH ROW</a:t>
            </a:r>
          </a:p>
          <a:p>
            <a:r>
              <a:rPr lang="en-US" sz="1100" dirty="0"/>
              <a:t>BEGIN</a:t>
            </a:r>
          </a:p>
          <a:p>
            <a:r>
              <a:rPr lang="en-US" sz="1100" dirty="0"/>
              <a:t>	INSERT INTO </a:t>
            </a:r>
            <a:r>
              <a:rPr lang="en-US" sz="1100" dirty="0" err="1"/>
              <a:t>passenger_log</a:t>
            </a:r>
            <a:r>
              <a:rPr lang="en-US" sz="1100" dirty="0"/>
              <a:t> </a:t>
            </a:r>
          </a:p>
          <a:p>
            <a:r>
              <a:rPr lang="en-US" sz="1100" dirty="0"/>
              <a:t>    values(user(), </a:t>
            </a:r>
            <a:r>
              <a:rPr lang="en-US" sz="1100" dirty="0" err="1"/>
              <a:t>OLD.passenger_ID</a:t>
            </a:r>
            <a:r>
              <a:rPr lang="en-US" sz="1100" dirty="0"/>
              <a:t>, </a:t>
            </a:r>
            <a:r>
              <a:rPr lang="en-US" sz="1100" dirty="0" err="1"/>
              <a:t>OLD.first_name</a:t>
            </a:r>
            <a:r>
              <a:rPr lang="en-US" sz="1100" dirty="0"/>
              <a:t>, </a:t>
            </a:r>
            <a:r>
              <a:rPr lang="en-US" sz="1100" dirty="0" err="1"/>
              <a:t>NEW.first_name</a:t>
            </a:r>
            <a:r>
              <a:rPr lang="en-US" sz="1100" dirty="0"/>
              <a:t>, </a:t>
            </a:r>
            <a:r>
              <a:rPr lang="en-US" sz="1100" dirty="0" err="1"/>
              <a:t>OLD.middle_name</a:t>
            </a:r>
            <a:r>
              <a:rPr lang="en-US" sz="1100" dirty="0"/>
              <a:t>, NEW.middle_name,old.last_name,new.last_name,old.phone_number,new.phone_number,old.address,new.address,old.city,new.city,old.state,new.city,old.country,new.country,old.zip,new.zip);</a:t>
            </a:r>
          </a:p>
          <a:p>
            <a:r>
              <a:rPr lang="en-US" sz="1100" dirty="0"/>
              <a:t>END */;;</a:t>
            </a:r>
          </a:p>
          <a:p>
            <a:r>
              <a:rPr lang="en-US" sz="1100" dirty="0"/>
              <a:t>DELIMITER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sql_mode</a:t>
            </a:r>
            <a:r>
              <a:rPr lang="en-US" sz="1100" dirty="0"/>
              <a:t>              = @</a:t>
            </a:r>
            <a:r>
              <a:rPr lang="en-US" sz="1100" dirty="0" err="1"/>
              <a:t>saved_sql_mode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character_set_client</a:t>
            </a:r>
            <a:r>
              <a:rPr lang="en-US" sz="1100" dirty="0"/>
              <a:t>  = @</a:t>
            </a:r>
            <a:r>
              <a:rPr lang="en-US" sz="1100" dirty="0" err="1"/>
              <a:t>saved_cs_client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character_set_results</a:t>
            </a:r>
            <a:r>
              <a:rPr lang="en-US" sz="1100" dirty="0"/>
              <a:t> = @</a:t>
            </a:r>
            <a:r>
              <a:rPr lang="en-US" sz="1100" dirty="0" err="1"/>
              <a:t>saved_cs_results</a:t>
            </a:r>
            <a:r>
              <a:rPr lang="en-US" sz="1100" dirty="0"/>
              <a:t> */ ;</a:t>
            </a:r>
          </a:p>
          <a:p>
            <a:r>
              <a:rPr lang="en-US" sz="1100" dirty="0"/>
              <a:t>/*!50003 SET </a:t>
            </a:r>
            <a:r>
              <a:rPr lang="en-US" sz="1100" dirty="0" err="1"/>
              <a:t>collation_connection</a:t>
            </a:r>
            <a:r>
              <a:rPr lang="en-US" sz="1100" dirty="0"/>
              <a:t>  = @</a:t>
            </a:r>
            <a:r>
              <a:rPr lang="en-US" sz="1100" dirty="0" err="1"/>
              <a:t>saved_col_connection</a:t>
            </a:r>
            <a:r>
              <a:rPr lang="en-US" sz="1100" dirty="0"/>
              <a:t> */ ;</a:t>
            </a:r>
          </a:p>
        </p:txBody>
      </p:sp>
    </p:spTree>
    <p:extLst>
      <p:ext uri="{BB962C8B-B14F-4D97-AF65-F5344CB8AC3E}">
        <p14:creationId xmlns:p14="http://schemas.microsoft.com/office/powerpoint/2010/main" val="2978909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9952" y="158261"/>
            <a:ext cx="10199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--</a:t>
            </a:r>
          </a:p>
          <a:p>
            <a:r>
              <a:rPr lang="en-US" sz="1000" dirty="0"/>
              <a:t>-- Table structure for table `</a:t>
            </a:r>
            <a:r>
              <a:rPr lang="en-US" sz="1000" dirty="0" err="1"/>
              <a:t>passenger_log</a:t>
            </a:r>
            <a:r>
              <a:rPr lang="en-US" sz="1000" dirty="0"/>
              <a:t>`</a:t>
            </a:r>
          </a:p>
          <a:p>
            <a:r>
              <a:rPr lang="en-US" sz="1000" dirty="0"/>
              <a:t>--</a:t>
            </a:r>
          </a:p>
          <a:p>
            <a:endParaRPr lang="en-US" sz="1000" dirty="0"/>
          </a:p>
          <a:p>
            <a:r>
              <a:rPr lang="en-US" sz="1000" dirty="0"/>
              <a:t>DROP TABLE IF EXISTS `</a:t>
            </a:r>
            <a:r>
              <a:rPr lang="en-US" sz="1000" dirty="0" err="1"/>
              <a:t>passenger_log</a:t>
            </a:r>
            <a:r>
              <a:rPr lang="en-US" sz="1000" dirty="0"/>
              <a:t>`;</a:t>
            </a:r>
          </a:p>
          <a:p>
            <a:r>
              <a:rPr lang="en-US" sz="1000" dirty="0"/>
              <a:t>/*!40101 SET @</a:t>
            </a:r>
            <a:r>
              <a:rPr lang="en-US" sz="1000" dirty="0" err="1"/>
              <a:t>saved_cs_client</a:t>
            </a:r>
            <a:r>
              <a:rPr lang="en-US" sz="1000" dirty="0"/>
              <a:t>     = @@</a:t>
            </a:r>
            <a:r>
              <a:rPr lang="en-US" sz="1000" dirty="0" err="1"/>
              <a:t>character_set_client</a:t>
            </a:r>
            <a:r>
              <a:rPr lang="en-US" sz="1000" dirty="0"/>
              <a:t> */;</a:t>
            </a:r>
          </a:p>
          <a:p>
            <a:r>
              <a:rPr lang="en-US" sz="1000" dirty="0"/>
              <a:t>/*!40101 SET </a:t>
            </a:r>
            <a:r>
              <a:rPr lang="en-US" sz="1000" dirty="0" err="1"/>
              <a:t>character_set_client</a:t>
            </a:r>
            <a:r>
              <a:rPr lang="en-US" sz="1000" dirty="0"/>
              <a:t> = utf8 */;</a:t>
            </a:r>
          </a:p>
          <a:p>
            <a:r>
              <a:rPr lang="en-US" sz="1000" dirty="0"/>
              <a:t>CREATE TABLE `</a:t>
            </a:r>
            <a:r>
              <a:rPr lang="en-US" sz="1000" dirty="0" err="1"/>
              <a:t>passenger_log</a:t>
            </a:r>
            <a:r>
              <a:rPr lang="en-US" sz="1000" dirty="0"/>
              <a:t>` (</a:t>
            </a:r>
          </a:p>
          <a:p>
            <a:r>
              <a:rPr lang="en-US" sz="1000" dirty="0"/>
              <a:t>  `username` varchar(45) NOT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passengerID</a:t>
            </a:r>
            <a:r>
              <a:rPr lang="en-US" sz="1000" dirty="0"/>
              <a:t>` </a:t>
            </a:r>
            <a:r>
              <a:rPr lang="en-US" sz="1000" dirty="0" err="1"/>
              <a:t>int</a:t>
            </a:r>
            <a:r>
              <a:rPr lang="en-US" sz="1000" dirty="0"/>
              <a:t>(11)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old_FN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new_FN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old_MN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new_MN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old_LN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new_LN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old_phone</a:t>
            </a:r>
            <a:r>
              <a:rPr lang="en-US" sz="1000" dirty="0"/>
              <a:t>` varchar(12)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new_phone</a:t>
            </a:r>
            <a:r>
              <a:rPr lang="en-US" sz="1000" dirty="0"/>
              <a:t>` varchar(12)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old_address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new_address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old_city</a:t>
            </a:r>
            <a:r>
              <a:rPr lang="en-US" sz="1000" dirty="0"/>
              <a:t>` varchar(20)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new_city</a:t>
            </a:r>
            <a:r>
              <a:rPr lang="en-US" sz="1000" dirty="0"/>
              <a:t>` varchar(20)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old_state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new_state</a:t>
            </a:r>
            <a:r>
              <a:rPr lang="en-US" sz="1000" dirty="0"/>
              <a:t>` varchar(45)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old_country</a:t>
            </a:r>
            <a:r>
              <a:rPr lang="en-US" sz="1000" dirty="0"/>
              <a:t>` varchar(3)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new_country</a:t>
            </a:r>
            <a:r>
              <a:rPr lang="en-US" sz="1000" dirty="0"/>
              <a:t>` varchar(3)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old_zip</a:t>
            </a:r>
            <a:r>
              <a:rPr lang="en-US" sz="1000" dirty="0"/>
              <a:t>` varchar(9) DEFAULT NULL,</a:t>
            </a:r>
          </a:p>
          <a:p>
            <a:r>
              <a:rPr lang="en-US" sz="1000" dirty="0"/>
              <a:t>  `</a:t>
            </a:r>
            <a:r>
              <a:rPr lang="en-US" sz="1000" dirty="0" err="1"/>
              <a:t>new_zip</a:t>
            </a:r>
            <a:r>
              <a:rPr lang="en-US" sz="1000" dirty="0"/>
              <a:t>` varchar(9) DEFAULT NULL,</a:t>
            </a:r>
          </a:p>
          <a:p>
            <a:r>
              <a:rPr lang="en-US" sz="1000" dirty="0"/>
              <a:t>  PRIMARY KEY (`username`)</a:t>
            </a:r>
          </a:p>
          <a:p>
            <a:r>
              <a:rPr lang="en-US" sz="1000" dirty="0"/>
              <a:t>) ENGINE=</a:t>
            </a:r>
            <a:r>
              <a:rPr lang="en-US" sz="1000" dirty="0" err="1"/>
              <a:t>InnoDB</a:t>
            </a:r>
            <a:r>
              <a:rPr lang="en-US" sz="1000" dirty="0"/>
              <a:t> DEFAULT CHARSET=utf8;</a:t>
            </a:r>
          </a:p>
          <a:p>
            <a:r>
              <a:rPr lang="en-US" sz="1000" dirty="0"/>
              <a:t>/*!40101 SET </a:t>
            </a:r>
            <a:r>
              <a:rPr lang="en-US" sz="1000" dirty="0" err="1"/>
              <a:t>character_set_client</a:t>
            </a:r>
            <a:r>
              <a:rPr lang="en-US" sz="1000" dirty="0"/>
              <a:t> = @</a:t>
            </a:r>
            <a:r>
              <a:rPr lang="en-US" sz="1000" dirty="0" err="1"/>
              <a:t>saved_cs_client</a:t>
            </a:r>
            <a:r>
              <a:rPr lang="en-US" sz="1000" dirty="0"/>
              <a:t> */;</a:t>
            </a:r>
          </a:p>
          <a:p>
            <a:endParaRPr lang="en-US" sz="1000" dirty="0"/>
          </a:p>
          <a:p>
            <a:r>
              <a:rPr lang="en-US" sz="1000" dirty="0"/>
              <a:t>--</a:t>
            </a:r>
          </a:p>
          <a:p>
            <a:r>
              <a:rPr lang="en-US" sz="1000" dirty="0"/>
              <a:t>-- Dumping data for table `</a:t>
            </a:r>
            <a:r>
              <a:rPr lang="en-US" sz="1000" dirty="0" err="1"/>
              <a:t>passenger_log</a:t>
            </a:r>
            <a:r>
              <a:rPr lang="en-US" sz="1000" dirty="0"/>
              <a:t>`</a:t>
            </a:r>
          </a:p>
          <a:p>
            <a:r>
              <a:rPr lang="en-US" sz="1000" dirty="0"/>
              <a:t>--</a:t>
            </a:r>
          </a:p>
          <a:p>
            <a:endParaRPr lang="en-US" sz="1000" dirty="0"/>
          </a:p>
          <a:p>
            <a:r>
              <a:rPr lang="en-US" sz="1000" dirty="0"/>
              <a:t>LOCK TABLES `</a:t>
            </a:r>
            <a:r>
              <a:rPr lang="en-US" sz="1000" dirty="0" err="1"/>
              <a:t>passenger_log</a:t>
            </a:r>
            <a:r>
              <a:rPr lang="en-US" sz="1000" dirty="0"/>
              <a:t>` WRITE;</a:t>
            </a:r>
          </a:p>
          <a:p>
            <a:r>
              <a:rPr lang="en-US" sz="1000" dirty="0"/>
              <a:t>/*!40000 ALTER TABLE `</a:t>
            </a:r>
            <a:r>
              <a:rPr lang="en-US" sz="1000" dirty="0" err="1"/>
              <a:t>passenger_log</a:t>
            </a:r>
            <a:r>
              <a:rPr lang="en-US" sz="1000" dirty="0"/>
              <a:t>` DISABLE KEYS */;</a:t>
            </a:r>
          </a:p>
          <a:p>
            <a:r>
              <a:rPr lang="en-US" sz="1000" dirty="0"/>
              <a:t>INSERT INTO `</a:t>
            </a:r>
            <a:r>
              <a:rPr lang="en-US" sz="1000" dirty="0" err="1"/>
              <a:t>passenger_log</a:t>
            </a:r>
            <a:r>
              <a:rPr lang="en-US" sz="1000" dirty="0"/>
              <a:t>` VALUES ('root@localhost',1,'Michael','Michael','Jeffrey','Jeffrey','Jordon','Jordon','000000000','111111111','1901 W Madison St','1901 W Madison St','Chicago','Chicago','Illinois','Chicago','USA','USA','60601','60601');</a:t>
            </a:r>
          </a:p>
          <a:p>
            <a:r>
              <a:rPr lang="en-US" sz="1000" dirty="0"/>
              <a:t>/*!40000 ALTER TABLE `</a:t>
            </a:r>
            <a:r>
              <a:rPr lang="en-US" sz="1000" dirty="0" err="1"/>
              <a:t>passenger_log</a:t>
            </a:r>
            <a:r>
              <a:rPr lang="en-US" sz="1000" dirty="0"/>
              <a:t>` ENABLE KEYS */;</a:t>
            </a:r>
          </a:p>
          <a:p>
            <a:r>
              <a:rPr lang="en-US" sz="1000" dirty="0"/>
              <a:t>UNLOCK TABLES;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7614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3069" y="882982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`payment`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`payment`;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`payment`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payment_id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payment_date_time</a:t>
            </a:r>
            <a:r>
              <a:rPr lang="en-US" sz="1100" dirty="0"/>
              <a:t>` timestamp NOT NULL DEFAULT CURRENT_TIMESTAMP ON UPDATE CURRENT_TIMESTAMP,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payment_amount</a:t>
            </a:r>
            <a:r>
              <a:rPr lang="en-US" sz="1100" dirty="0"/>
              <a:t>` double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payment_status</a:t>
            </a:r>
            <a:r>
              <a:rPr lang="en-US" sz="1100" dirty="0"/>
              <a:t>` varchar(45) NOT NULL DEFAULT 'Pending',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payment_id</a:t>
            </a:r>
            <a:r>
              <a:rPr lang="en-US" sz="1100" dirty="0"/>
              <a:t>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`payment`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`payment` WRITE;</a:t>
            </a:r>
          </a:p>
          <a:p>
            <a:r>
              <a:rPr lang="en-US" sz="1100" dirty="0"/>
              <a:t>/*!40000 ALTER TABLE `payment` DISABLE KEYS */;</a:t>
            </a:r>
          </a:p>
          <a:p>
            <a:r>
              <a:rPr lang="en-US" sz="1100" dirty="0"/>
              <a:t>INSERT INTO `payment` VALUES (1,'2017-01-02 17:01:59',1500,'Pending'),(2,'2017-02-02 18:11:55',1100,'Pending'),(3,'2017-02-03 00:01:01',1500,'Pending');</a:t>
            </a:r>
          </a:p>
          <a:p>
            <a:r>
              <a:rPr lang="en-US" sz="1100" dirty="0"/>
              <a:t>/*!40000 ALTER TABLE `payment` ENABLE KEYS */;</a:t>
            </a:r>
          </a:p>
          <a:p>
            <a:r>
              <a:rPr lang="en-US" sz="1100" dirty="0"/>
              <a:t>UNLOCK TABLES;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6639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3407" y="84773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payment_reservation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payment_reservation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payment_reservation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payment_id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reservation_id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PRIMARY KEY (`payment_id`,`</a:t>
            </a:r>
            <a:r>
              <a:rPr lang="en-US" sz="1100" dirty="0" err="1"/>
              <a:t>reservation_id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reservation_FK_idx</a:t>
            </a:r>
            <a:r>
              <a:rPr lang="en-US" sz="1100" dirty="0"/>
              <a:t>` (`</a:t>
            </a:r>
            <a:r>
              <a:rPr lang="en-US" sz="1100" dirty="0" err="1"/>
              <a:t>reservation_id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payment_FK</a:t>
            </a:r>
            <a:r>
              <a:rPr lang="en-US" sz="1100" dirty="0"/>
              <a:t>` FOREIGN KEY (`</a:t>
            </a:r>
            <a:r>
              <a:rPr lang="en-US" sz="1100" dirty="0" err="1"/>
              <a:t>payment_id</a:t>
            </a:r>
            <a:r>
              <a:rPr lang="en-US" sz="1100" dirty="0"/>
              <a:t>`) REFERENCES `payment` (`</a:t>
            </a:r>
            <a:r>
              <a:rPr lang="en-US" sz="1100" dirty="0" err="1"/>
              <a:t>payment_id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reservation_FK</a:t>
            </a:r>
            <a:r>
              <a:rPr lang="en-US" sz="1100" dirty="0"/>
              <a:t>` FOREIGN KEY (`</a:t>
            </a:r>
            <a:r>
              <a:rPr lang="en-US" sz="1100" dirty="0" err="1"/>
              <a:t>reservation_id</a:t>
            </a:r>
            <a:r>
              <a:rPr lang="en-US" sz="1100" dirty="0"/>
              <a:t>`) REFERENCES `reservation` (`</a:t>
            </a:r>
            <a:r>
              <a:rPr lang="en-US" sz="1100" dirty="0" err="1"/>
              <a:t>reservation_id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payment_reservation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payment_reservation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payment_reservation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payment_reservation</a:t>
            </a:r>
            <a:r>
              <a:rPr lang="en-US" sz="1100" dirty="0"/>
              <a:t>` VALUES (3,1),(2,2),(1,3);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payment_reservation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</a:p>
        </p:txBody>
      </p:sp>
    </p:spTree>
    <p:extLst>
      <p:ext uri="{BB962C8B-B14F-4D97-AF65-F5344CB8AC3E}">
        <p14:creationId xmlns:p14="http://schemas.microsoft.com/office/powerpoint/2010/main" val="1001974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8962" y="181528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`reservation`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`reservation`;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`reservation`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reservation_id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passenger_id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seat_id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reservation_date_time</a:t>
            </a:r>
            <a:r>
              <a:rPr lang="en-US" sz="1100" dirty="0"/>
              <a:t>` timestamp NOT NULL DEFAULT CURRENT_TIMESTAMP ON UPDATE CURRENT_TIMESTAMP,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reservation_status</a:t>
            </a:r>
            <a:r>
              <a:rPr lang="en-US" sz="1100" dirty="0"/>
              <a:t>` varchar(45) NOT NULL DEFAULT 'Confirmed',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flight_schedule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PRIMARY KEY (`reservation_id`,`</a:t>
            </a:r>
            <a:r>
              <a:rPr lang="en-US" sz="1100" dirty="0" err="1"/>
              <a:t>seat_id</a:t>
            </a:r>
            <a:r>
              <a:rPr lang="en-US" sz="1100" dirty="0"/>
              <a:t>`),</a:t>
            </a:r>
          </a:p>
          <a:p>
            <a:r>
              <a:rPr lang="en-US" sz="1100" dirty="0"/>
              <a:t>  UNIQUE KEY `</a:t>
            </a:r>
            <a:r>
              <a:rPr lang="en-US" sz="1100" dirty="0" err="1"/>
              <a:t>passenger_id_UNIQUE</a:t>
            </a:r>
            <a:r>
              <a:rPr lang="en-US" sz="1100" dirty="0"/>
              <a:t>` (`</a:t>
            </a:r>
            <a:r>
              <a:rPr lang="en-US" sz="1100" dirty="0" err="1"/>
              <a:t>passenger_id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passenger_id_idx</a:t>
            </a:r>
            <a:r>
              <a:rPr lang="en-US" sz="1100" dirty="0"/>
              <a:t>` (`</a:t>
            </a:r>
            <a:r>
              <a:rPr lang="en-US" sz="1100" dirty="0" err="1"/>
              <a:t>passenger_id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flight_schedule_re_FK_idx</a:t>
            </a:r>
            <a:r>
              <a:rPr lang="en-US" sz="1100" dirty="0"/>
              <a:t>` (`</a:t>
            </a:r>
            <a:r>
              <a:rPr lang="en-US" sz="1100" dirty="0" err="1"/>
              <a:t>flight_schedule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seat_FK_idx</a:t>
            </a:r>
            <a:r>
              <a:rPr lang="en-US" sz="1100" dirty="0"/>
              <a:t>` (`</a:t>
            </a:r>
            <a:r>
              <a:rPr lang="en-US" sz="1100" dirty="0" err="1"/>
              <a:t>seat_id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seat_idx</a:t>
            </a:r>
            <a:r>
              <a:rPr lang="en-US" sz="1100" dirty="0"/>
              <a:t>` (`</a:t>
            </a:r>
            <a:r>
              <a:rPr lang="en-US" sz="1100" dirty="0" err="1"/>
              <a:t>seat_id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passenger_FK</a:t>
            </a:r>
            <a:r>
              <a:rPr lang="en-US" sz="1100" dirty="0"/>
              <a:t>` FOREIGN KEY (`</a:t>
            </a:r>
            <a:r>
              <a:rPr lang="en-US" sz="1100" dirty="0" err="1"/>
              <a:t>passenger_id</a:t>
            </a:r>
            <a:r>
              <a:rPr lang="en-US" sz="1100" dirty="0"/>
              <a:t>`) REFERENCES `passenger` (`</a:t>
            </a:r>
            <a:r>
              <a:rPr lang="en-US" sz="1100" dirty="0" err="1"/>
              <a:t>passenger_id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`seat` FOREIGN KEY (`</a:t>
            </a:r>
            <a:r>
              <a:rPr lang="en-US" sz="1100" dirty="0" err="1"/>
              <a:t>seat_id</a:t>
            </a:r>
            <a:r>
              <a:rPr lang="en-US" sz="1100" dirty="0"/>
              <a:t>`) REFERENCES `seat` (`</a:t>
            </a:r>
            <a:r>
              <a:rPr lang="en-US" sz="1100" dirty="0" err="1"/>
              <a:t>seat_id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`reservation`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`reservation` WRITE;</a:t>
            </a:r>
          </a:p>
          <a:p>
            <a:r>
              <a:rPr lang="en-US" sz="1100" dirty="0"/>
              <a:t>/*!40000 ALTER TABLE `reservation` DISABLE KEYS */;</a:t>
            </a:r>
          </a:p>
          <a:p>
            <a:r>
              <a:rPr lang="en-US" sz="1100" dirty="0"/>
              <a:t>INSERT INTO `reservation` VALUES (1,1,1,'2017-01-01 05:00:00','',0),(2,2,2,'2017-02-01 05:00:00','',0),(3,3,5,'2017-02-01 05:00:00','',0);</a:t>
            </a:r>
          </a:p>
          <a:p>
            <a:r>
              <a:rPr lang="en-US" sz="1100" dirty="0"/>
              <a:t>/*!40000 ALTER TABLE `reservation` ENABLE KEYS */;</a:t>
            </a:r>
          </a:p>
          <a:p>
            <a:r>
              <a:rPr lang="en-US" sz="1100" dirty="0"/>
              <a:t>UNLOCK TABLES;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950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2924" y="1028014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reservation_flight_schedule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reservation_flight_schedule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reservation_flight_schedule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reservation_id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flight_schedule_id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PRIMARY KEY (`reservation_id`,`</a:t>
            </a:r>
            <a:r>
              <a:rPr lang="en-US" sz="1100" dirty="0" err="1"/>
              <a:t>flight_schedule_id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flight_sch_FK_idx</a:t>
            </a:r>
            <a:r>
              <a:rPr lang="en-US" sz="1100" dirty="0"/>
              <a:t>` (`</a:t>
            </a:r>
            <a:r>
              <a:rPr lang="en-US" sz="1100" dirty="0" err="1"/>
              <a:t>flight_schedule_id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flight_sch_FK</a:t>
            </a:r>
            <a:r>
              <a:rPr lang="en-US" sz="1100" dirty="0"/>
              <a:t>` FOREIGN KEY (`</a:t>
            </a:r>
            <a:r>
              <a:rPr lang="en-US" sz="1100" dirty="0" err="1"/>
              <a:t>flight_schedule_id</a:t>
            </a:r>
            <a:r>
              <a:rPr lang="en-US" sz="1100" dirty="0"/>
              <a:t>`) REFERENCES `</a:t>
            </a:r>
            <a:r>
              <a:rPr lang="en-US" sz="1100" dirty="0" err="1"/>
              <a:t>flight_schedule</a:t>
            </a:r>
            <a:r>
              <a:rPr lang="en-US" sz="1100" dirty="0"/>
              <a:t>` (`</a:t>
            </a:r>
            <a:r>
              <a:rPr lang="en-US" sz="1100" dirty="0" err="1"/>
              <a:t>flight_schedule_id</a:t>
            </a:r>
            <a:r>
              <a:rPr lang="en-US" sz="1100" dirty="0"/>
              <a:t>`) ON DELETE NO ACTION ON UPDATE NO ACTION,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re_FK</a:t>
            </a:r>
            <a:r>
              <a:rPr lang="en-US" sz="1100" dirty="0"/>
              <a:t>` FOREIGN KEY (`</a:t>
            </a:r>
            <a:r>
              <a:rPr lang="en-US" sz="1100" dirty="0" err="1"/>
              <a:t>reservation_id</a:t>
            </a:r>
            <a:r>
              <a:rPr lang="en-US" sz="1100" dirty="0"/>
              <a:t>`) REFERENCES `reservation` (`</a:t>
            </a:r>
            <a:r>
              <a:rPr lang="en-US" sz="1100" dirty="0" err="1"/>
              <a:t>reservation_id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reservation_flight_schedule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reservation_flight_schedule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reservation_flight_schedule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reservation_flight_schedule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9487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8431" y="522415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`seat`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`seat`;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`seat`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seat_id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travel_class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seat_price</a:t>
            </a:r>
            <a:r>
              <a:rPr lang="en-US" sz="1100" dirty="0"/>
              <a:t>` double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reserved_or_not</a:t>
            </a:r>
            <a:r>
              <a:rPr lang="en-US" sz="1100" dirty="0"/>
              <a:t>` binary(1) NOT NULL DEFAULT '0',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flight_schedule_id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seat_id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class_FK_idx</a:t>
            </a:r>
            <a:r>
              <a:rPr lang="en-US" sz="1100" dirty="0"/>
              <a:t>` (`</a:t>
            </a:r>
            <a:r>
              <a:rPr lang="en-US" sz="1100" dirty="0" err="1"/>
              <a:t>travel_class</a:t>
            </a:r>
            <a:r>
              <a:rPr lang="en-US" sz="1100" dirty="0"/>
              <a:t>`),</a:t>
            </a:r>
          </a:p>
          <a:p>
            <a:r>
              <a:rPr lang="en-US" sz="1100" dirty="0"/>
              <a:t>  KEY `</a:t>
            </a:r>
            <a:r>
              <a:rPr lang="en-US" sz="1100" dirty="0" err="1"/>
              <a:t>flight_schedule_seat_idx</a:t>
            </a:r>
            <a:r>
              <a:rPr lang="en-US" sz="1100" dirty="0"/>
              <a:t>` (`</a:t>
            </a:r>
            <a:r>
              <a:rPr lang="en-US" sz="1100" dirty="0" err="1"/>
              <a:t>flight_schedule_id</a:t>
            </a:r>
            <a:r>
              <a:rPr lang="en-US" sz="1100" dirty="0"/>
              <a:t>`),</a:t>
            </a:r>
          </a:p>
          <a:p>
            <a:r>
              <a:rPr lang="en-US" sz="1100" dirty="0"/>
              <a:t>  CONSTRAINT `</a:t>
            </a:r>
            <a:r>
              <a:rPr lang="en-US" sz="1100" dirty="0" err="1"/>
              <a:t>class_FK</a:t>
            </a:r>
            <a:r>
              <a:rPr lang="en-US" sz="1100" dirty="0"/>
              <a:t>` FOREIGN KEY (`</a:t>
            </a:r>
            <a:r>
              <a:rPr lang="en-US" sz="1100" dirty="0" err="1"/>
              <a:t>travel_class</a:t>
            </a:r>
            <a:r>
              <a:rPr lang="en-US" sz="1100" dirty="0"/>
              <a:t>`) REFERENCES `</a:t>
            </a:r>
            <a:r>
              <a:rPr lang="en-US" sz="1100" dirty="0" err="1"/>
              <a:t>travel_class</a:t>
            </a:r>
            <a:r>
              <a:rPr lang="en-US" sz="1100" dirty="0"/>
              <a:t>` (`</a:t>
            </a:r>
            <a:r>
              <a:rPr lang="en-US" sz="1100" dirty="0" err="1"/>
              <a:t>travel_class_id</a:t>
            </a:r>
            <a:r>
              <a:rPr lang="en-US" sz="1100" dirty="0"/>
              <a:t>`) ON DELETE NO ACTION ON UPDATE NO ACTION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`seat`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`seat` WRITE;</a:t>
            </a:r>
          </a:p>
          <a:p>
            <a:r>
              <a:rPr lang="en-US" sz="1100" dirty="0"/>
              <a:t>/*!40000 ALTER TABLE `seat` DISABLE KEYS */;</a:t>
            </a:r>
          </a:p>
          <a:p>
            <a:r>
              <a:rPr lang="en-US" sz="1100" dirty="0"/>
              <a:t>INSERT INTO `seat` VALUES (1,1,1500,'1',0),(2,2,1100,'0',0),(3,3,750,'\0',0),(4,3,750,'\0',0),(5,1,1500,'0',0),(6,2,1100,'\0',0),(7,3,750,'\0',0),(8,3,750,'\0',0),(9,3,750,'\0',0);</a:t>
            </a:r>
          </a:p>
          <a:p>
            <a:r>
              <a:rPr lang="en-US" sz="1100" dirty="0"/>
              <a:t>/*!40000 ALTER TABLE `seat` ENABLE KEYS */;</a:t>
            </a:r>
          </a:p>
          <a:p>
            <a:r>
              <a:rPr lang="en-US" sz="1100" dirty="0"/>
              <a:t>UNLOCK TABLES;</a:t>
            </a:r>
          </a:p>
        </p:txBody>
      </p:sp>
    </p:spTree>
    <p:extLst>
      <p:ext uri="{BB962C8B-B14F-4D97-AF65-F5344CB8AC3E}">
        <p14:creationId xmlns:p14="http://schemas.microsoft.com/office/powerpoint/2010/main" val="195624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339" y="43868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--</a:t>
            </a:r>
          </a:p>
          <a:p>
            <a:r>
              <a:rPr lang="en-US" sz="1100" dirty="0"/>
              <a:t>-- Table structure for table `</a:t>
            </a:r>
            <a:r>
              <a:rPr lang="en-US" sz="1100" dirty="0" err="1"/>
              <a:t>travel_class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DROP TABLE IF EXISTS `</a:t>
            </a:r>
            <a:r>
              <a:rPr lang="en-US" sz="1100" dirty="0" err="1"/>
              <a:t>travel_class</a:t>
            </a:r>
            <a:r>
              <a:rPr lang="en-US" sz="1100" dirty="0"/>
              <a:t>`;</a:t>
            </a:r>
          </a:p>
          <a:p>
            <a:r>
              <a:rPr lang="en-US" sz="1100" dirty="0"/>
              <a:t>/*!40101 SET @</a:t>
            </a:r>
            <a:r>
              <a:rPr lang="en-US" sz="1100" dirty="0" err="1"/>
              <a:t>saved_cs_client</a:t>
            </a:r>
            <a:r>
              <a:rPr lang="en-US" sz="1100" dirty="0"/>
              <a:t>     = @@</a:t>
            </a:r>
            <a:r>
              <a:rPr lang="en-US" sz="1100" dirty="0" err="1"/>
              <a:t>character_set_client</a:t>
            </a:r>
            <a:r>
              <a:rPr lang="en-US" sz="1100" dirty="0"/>
              <a:t> */;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utf8 */;</a:t>
            </a:r>
          </a:p>
          <a:p>
            <a:r>
              <a:rPr lang="en-US" sz="1100" dirty="0"/>
              <a:t>CREATE TABLE `</a:t>
            </a:r>
            <a:r>
              <a:rPr lang="en-US" sz="1100" dirty="0" err="1"/>
              <a:t>travel_class</a:t>
            </a:r>
            <a:r>
              <a:rPr lang="en-US" sz="1100" dirty="0"/>
              <a:t>` (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travel_class_id</a:t>
            </a:r>
            <a:r>
              <a:rPr lang="en-US" sz="1100" dirty="0"/>
              <a:t>` </a:t>
            </a:r>
            <a:r>
              <a:rPr lang="en-US" sz="1100" dirty="0" err="1"/>
              <a:t>int</a:t>
            </a:r>
            <a:r>
              <a:rPr lang="en-US" sz="1100" dirty="0"/>
              <a:t>(11) NOT NULL,</a:t>
            </a:r>
          </a:p>
          <a:p>
            <a:r>
              <a:rPr lang="en-US" sz="1100" dirty="0"/>
              <a:t>  `</a:t>
            </a:r>
            <a:r>
              <a:rPr lang="en-US" sz="1100" dirty="0" err="1"/>
              <a:t>class_name</a:t>
            </a:r>
            <a:r>
              <a:rPr lang="en-US" sz="1100" dirty="0"/>
              <a:t>` varchar(45) NOT NULL,</a:t>
            </a:r>
          </a:p>
          <a:p>
            <a:r>
              <a:rPr lang="en-US" sz="1100" dirty="0"/>
              <a:t>  `description` text,</a:t>
            </a:r>
          </a:p>
          <a:p>
            <a:r>
              <a:rPr lang="en-US" sz="1100" dirty="0"/>
              <a:t>  PRIMARY KEY (`</a:t>
            </a:r>
            <a:r>
              <a:rPr lang="en-US" sz="1100" dirty="0" err="1"/>
              <a:t>travel_class_id</a:t>
            </a:r>
            <a:r>
              <a:rPr lang="en-US" sz="1100" dirty="0"/>
              <a:t>`)</a:t>
            </a:r>
          </a:p>
          <a:p>
            <a:r>
              <a:rPr lang="en-US" sz="1100" dirty="0"/>
              <a:t>) ENGINE=</a:t>
            </a:r>
            <a:r>
              <a:rPr lang="en-US" sz="1100" dirty="0" err="1"/>
              <a:t>InnoDB</a:t>
            </a:r>
            <a:r>
              <a:rPr lang="en-US" sz="1100" dirty="0"/>
              <a:t> DEFAULT CHARSET=utf8;</a:t>
            </a:r>
          </a:p>
          <a:p>
            <a:r>
              <a:rPr lang="en-US" sz="1100" dirty="0"/>
              <a:t>/*!40101 SET </a:t>
            </a:r>
            <a:r>
              <a:rPr lang="en-US" sz="1100" dirty="0" err="1"/>
              <a:t>character_set_client</a:t>
            </a:r>
            <a:r>
              <a:rPr lang="en-US" sz="1100" dirty="0"/>
              <a:t> = @</a:t>
            </a:r>
            <a:r>
              <a:rPr lang="en-US" sz="1100" dirty="0" err="1"/>
              <a:t>saved_cs_client</a:t>
            </a:r>
            <a:r>
              <a:rPr lang="en-US" sz="1100" dirty="0"/>
              <a:t> */;</a:t>
            </a:r>
          </a:p>
          <a:p>
            <a:endParaRPr lang="en-US" sz="1100" dirty="0"/>
          </a:p>
          <a:p>
            <a:r>
              <a:rPr lang="en-US" sz="1100" dirty="0"/>
              <a:t>--</a:t>
            </a:r>
          </a:p>
          <a:p>
            <a:r>
              <a:rPr lang="en-US" sz="1100" dirty="0"/>
              <a:t>-- Dumping data for table `</a:t>
            </a:r>
            <a:r>
              <a:rPr lang="en-US" sz="1100" dirty="0" err="1"/>
              <a:t>travel_class</a:t>
            </a:r>
            <a:r>
              <a:rPr lang="en-US" sz="1100" dirty="0"/>
              <a:t>`</a:t>
            </a:r>
          </a:p>
          <a:p>
            <a:r>
              <a:rPr lang="en-US" sz="1100" dirty="0"/>
              <a:t>--</a:t>
            </a:r>
          </a:p>
          <a:p>
            <a:endParaRPr lang="en-US" sz="1100" dirty="0"/>
          </a:p>
          <a:p>
            <a:r>
              <a:rPr lang="en-US" sz="1100" dirty="0"/>
              <a:t>LOCK TABLES `</a:t>
            </a:r>
            <a:r>
              <a:rPr lang="en-US" sz="1100" dirty="0" err="1"/>
              <a:t>travel_class</a:t>
            </a:r>
            <a:r>
              <a:rPr lang="en-US" sz="1100" dirty="0"/>
              <a:t>` WRITE;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travel_class</a:t>
            </a:r>
            <a:r>
              <a:rPr lang="en-US" sz="1100" dirty="0"/>
              <a:t>` DISABLE KEYS */;</a:t>
            </a:r>
          </a:p>
          <a:p>
            <a:r>
              <a:rPr lang="en-US" sz="1100" dirty="0"/>
              <a:t>INSERT INTO `</a:t>
            </a:r>
            <a:r>
              <a:rPr lang="en-US" sz="1100" dirty="0" err="1"/>
              <a:t>travel_class</a:t>
            </a:r>
            <a:r>
              <a:rPr lang="en-US" sz="1100" dirty="0"/>
              <a:t>` VALUES (1,'First Class',''),(2,'Business Class',''),(3,'Economy Class','');</a:t>
            </a:r>
          </a:p>
          <a:p>
            <a:r>
              <a:rPr lang="en-US" sz="1100" dirty="0"/>
              <a:t>/*!40000 ALTER TABLE `</a:t>
            </a:r>
            <a:r>
              <a:rPr lang="en-US" sz="1100" dirty="0" err="1"/>
              <a:t>travel_class</a:t>
            </a:r>
            <a:r>
              <a:rPr lang="en-US" sz="1100" dirty="0"/>
              <a:t>` ENABLE KEYS */;</a:t>
            </a:r>
          </a:p>
          <a:p>
            <a:r>
              <a:rPr lang="en-US" sz="1100" dirty="0"/>
              <a:t>UNLOCK TABLES;</a:t>
            </a:r>
          </a:p>
          <a:p>
            <a:r>
              <a:rPr lang="en-US" sz="1100" dirty="0"/>
              <a:t>/*!40103 SET TIME_ZONE=@OLD_TIME_ZONE */;</a:t>
            </a:r>
          </a:p>
          <a:p>
            <a:endParaRPr lang="en-US" sz="1100" dirty="0"/>
          </a:p>
          <a:p>
            <a:r>
              <a:rPr lang="en-US" sz="1100" dirty="0"/>
              <a:t>/*!40101 SET SQL_MODE=@OLD_SQL_MODE */;</a:t>
            </a:r>
          </a:p>
          <a:p>
            <a:r>
              <a:rPr lang="en-US" sz="1100" dirty="0"/>
              <a:t>/*!40014 SET FOREIGN_KEY_CHECKS=@OLD_FOREIGN_KEY_CHECKS */;</a:t>
            </a:r>
          </a:p>
          <a:p>
            <a:r>
              <a:rPr lang="en-US" sz="1100" dirty="0"/>
              <a:t>/*!40014 SET UNIQUE_CHECKS=@OLD_UNIQUE_CHECKS */;</a:t>
            </a:r>
          </a:p>
          <a:p>
            <a:r>
              <a:rPr lang="en-US" sz="1100" dirty="0"/>
              <a:t>/*!40101 SET CHARACTER_SET_CLIENT=@OLD_CHARACTER_SET_CLIENT */;</a:t>
            </a:r>
          </a:p>
          <a:p>
            <a:r>
              <a:rPr lang="en-US" sz="1100" dirty="0"/>
              <a:t>/*!40101 SET CHARACTER_SET_RESULTS=@OLD_CHARACTER_SET_RESULTS */;</a:t>
            </a:r>
          </a:p>
          <a:p>
            <a:r>
              <a:rPr lang="en-US" sz="1100" dirty="0"/>
              <a:t>/*!40101 SET COLLATION_CONNECTION=@OLD_COLLATION_CONNECTION */;</a:t>
            </a:r>
          </a:p>
          <a:p>
            <a:r>
              <a:rPr lang="en-US" sz="1100" dirty="0"/>
              <a:t>/*!40111 SET SQL_NOTES=@OLD_SQL_NOTES */;</a:t>
            </a:r>
          </a:p>
          <a:p>
            <a:endParaRPr lang="en-US" sz="1100" dirty="0"/>
          </a:p>
          <a:p>
            <a:r>
              <a:rPr lang="en-US" sz="1100" dirty="0"/>
              <a:t>-- Dump completed on 2017-04-21 10:39:03</a:t>
            </a:r>
          </a:p>
        </p:txBody>
      </p:sp>
    </p:spTree>
    <p:extLst>
      <p:ext uri="{BB962C8B-B14F-4D97-AF65-F5344CB8AC3E}">
        <p14:creationId xmlns:p14="http://schemas.microsoft.com/office/powerpoint/2010/main" val="199402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339"/>
            <a:ext cx="8596668" cy="606670"/>
          </a:xfrm>
        </p:spPr>
        <p:txBody>
          <a:bodyPr>
            <a:normAutofit/>
          </a:bodyPr>
          <a:lstStyle/>
          <a:p>
            <a:r>
              <a:rPr lang="en-US" sz="3200" dirty="0"/>
              <a:t>EER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89" y="838986"/>
            <a:ext cx="9747315" cy="5825765"/>
          </a:xfrm>
        </p:spPr>
      </p:pic>
    </p:spTree>
    <p:extLst>
      <p:ext uri="{BB962C8B-B14F-4D97-AF65-F5344CB8AC3E}">
        <p14:creationId xmlns:p14="http://schemas.microsoft.com/office/powerpoint/2010/main" val="54701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FlightSearch</a:t>
            </a:r>
            <a:endParaRPr lang="en-US" sz="2400" dirty="0"/>
          </a:p>
          <a:p>
            <a:r>
              <a:rPr lang="en-US" sz="2400" dirty="0" err="1"/>
              <a:t>MakeReservation</a:t>
            </a:r>
            <a:endParaRPr lang="en-US" sz="2400" dirty="0"/>
          </a:p>
          <a:p>
            <a:r>
              <a:rPr lang="en-US" sz="2400" dirty="0" err="1"/>
              <a:t>MyBooking</a:t>
            </a:r>
            <a:endParaRPr lang="en-US" sz="2400" dirty="0"/>
          </a:p>
          <a:p>
            <a:r>
              <a:rPr lang="en-US" sz="2400" dirty="0" err="1"/>
              <a:t>FlightStatusSearchByFight</a:t>
            </a:r>
            <a:r>
              <a:rPr lang="en-US" altLang="zh-TW" sz="2400" dirty="0" err="1"/>
              <a:t>Num</a:t>
            </a:r>
            <a:endParaRPr lang="en-US" altLang="zh-TW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72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0938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FlightSearch</a:t>
            </a:r>
            <a:r>
              <a:rPr lang="en-US" b="1" dirty="0"/>
              <a:t> 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FlightSearch</a:t>
            </a:r>
            <a:r>
              <a:rPr lang="en-US" sz="2400" dirty="0"/>
              <a:t> (depart varchar(3), arrive varchar(3), </a:t>
            </a:r>
            <a:r>
              <a:rPr lang="en-US" sz="2400" dirty="0" err="1"/>
              <a:t>depart_date</a:t>
            </a:r>
            <a:r>
              <a:rPr lang="en-US" sz="2400" dirty="0"/>
              <a:t> timestamp, class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Customers can enter their flight departure airport, arrival airport, the date they want to travel, and desired travel class to search for available seats.</a:t>
            </a:r>
          </a:p>
        </p:txBody>
      </p:sp>
    </p:spTree>
    <p:extLst>
      <p:ext uri="{BB962C8B-B14F-4D97-AF65-F5344CB8AC3E}">
        <p14:creationId xmlns:p14="http://schemas.microsoft.com/office/powerpoint/2010/main" val="25263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err="1"/>
              <a:t>FlightSearch</a:t>
            </a:r>
            <a:r>
              <a:rPr lang="en-US" sz="3100" b="1" dirty="0"/>
              <a:t> (depart varchar(3), arrive varchar(3), </a:t>
            </a:r>
            <a:r>
              <a:rPr lang="en-US" sz="3100" b="1" dirty="0" err="1"/>
              <a:t>depart_date</a:t>
            </a:r>
            <a:r>
              <a:rPr lang="en-US" sz="3100" b="1" dirty="0"/>
              <a:t> timestamp, class </a:t>
            </a:r>
            <a:r>
              <a:rPr lang="en-US" sz="3100" b="1" dirty="0" err="1"/>
              <a:t>int</a:t>
            </a:r>
            <a:r>
              <a:rPr lang="en-US" sz="3100" b="1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1"/>
            <a:ext cx="9170051" cy="432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fs.depart_airport</a:t>
            </a:r>
            <a:r>
              <a:rPr lang="en-US" dirty="0"/>
              <a:t> as 'Depart From', </a:t>
            </a:r>
            <a:r>
              <a:rPr lang="en-US" dirty="0" err="1"/>
              <a:t>fs.arrival_airport</a:t>
            </a:r>
            <a:r>
              <a:rPr lang="en-US" dirty="0"/>
              <a:t> as 'Arrive At', date(</a:t>
            </a:r>
            <a:r>
              <a:rPr lang="en-US" dirty="0" err="1"/>
              <a:t>fs.depart_date_time</a:t>
            </a:r>
            <a:r>
              <a:rPr lang="en-US" dirty="0"/>
              <a:t>) as 'Departure Date',</a:t>
            </a:r>
            <a:r>
              <a:rPr lang="en-US" dirty="0" err="1"/>
              <a:t>tc.class_name</a:t>
            </a:r>
            <a:r>
              <a:rPr lang="en-US" dirty="0"/>
              <a:t> as 'Travel Class',</a:t>
            </a:r>
            <a:r>
              <a:rPr lang="en-US" dirty="0" err="1"/>
              <a:t>s.seat_price</a:t>
            </a:r>
            <a:r>
              <a:rPr lang="en-US" dirty="0"/>
              <a:t> as 'Price', </a:t>
            </a:r>
            <a:r>
              <a:rPr lang="en-US" dirty="0" err="1"/>
              <a:t>fs.code</a:t>
            </a:r>
            <a:r>
              <a:rPr lang="en-US" dirty="0"/>
              <a:t> as 'Flight Code', </a:t>
            </a:r>
            <a:r>
              <a:rPr lang="en-US" dirty="0" err="1"/>
              <a:t>s.seat_id</a:t>
            </a:r>
            <a:r>
              <a:rPr lang="en-US" dirty="0"/>
              <a:t> as 'Seat ID‘</a:t>
            </a:r>
          </a:p>
          <a:p>
            <a:pPr marL="0" indent="0">
              <a:buNone/>
            </a:pPr>
            <a:r>
              <a:rPr lang="en-US" dirty="0"/>
              <a:t>from ((</a:t>
            </a:r>
            <a:r>
              <a:rPr lang="en-US" dirty="0" err="1"/>
              <a:t>flight_schedule</a:t>
            </a:r>
            <a:r>
              <a:rPr lang="en-US" dirty="0"/>
              <a:t> as fs inner join </a:t>
            </a:r>
            <a:r>
              <a:rPr lang="en-US" dirty="0" err="1"/>
              <a:t>flight_schedule_seat</a:t>
            </a:r>
            <a:r>
              <a:rPr lang="en-US" dirty="0"/>
              <a:t> as </a:t>
            </a:r>
            <a:r>
              <a:rPr lang="en-US" dirty="0" err="1"/>
              <a:t>fss</a:t>
            </a:r>
            <a:r>
              <a:rPr lang="en-US" dirty="0"/>
              <a:t> on </a:t>
            </a:r>
            <a:r>
              <a:rPr lang="en-US" dirty="0" err="1"/>
              <a:t>fs.flight_schedule_id</a:t>
            </a:r>
            <a:r>
              <a:rPr lang="en-US" dirty="0"/>
              <a:t> = </a:t>
            </a:r>
            <a:r>
              <a:rPr lang="en-US" dirty="0" err="1"/>
              <a:t>fss.flight_schedule_id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inner join seat as s on </a:t>
            </a:r>
            <a:r>
              <a:rPr lang="en-US" dirty="0" err="1"/>
              <a:t>s.seat_id</a:t>
            </a:r>
            <a:r>
              <a:rPr lang="en-US" dirty="0"/>
              <a:t> = </a:t>
            </a:r>
            <a:r>
              <a:rPr lang="en-US" dirty="0" err="1"/>
              <a:t>fss.seat_id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inner join </a:t>
            </a:r>
            <a:r>
              <a:rPr lang="en-US" dirty="0" err="1"/>
              <a:t>travel_class</a:t>
            </a:r>
            <a:r>
              <a:rPr lang="en-US" dirty="0"/>
              <a:t> as </a:t>
            </a:r>
            <a:r>
              <a:rPr lang="en-US" dirty="0" err="1"/>
              <a:t>tc</a:t>
            </a:r>
            <a:r>
              <a:rPr lang="en-US" dirty="0"/>
              <a:t> on </a:t>
            </a:r>
            <a:r>
              <a:rPr lang="en-US" dirty="0" err="1"/>
              <a:t>tc.travel_class_id</a:t>
            </a:r>
            <a:r>
              <a:rPr lang="en-US" dirty="0"/>
              <a:t> = </a:t>
            </a:r>
            <a:r>
              <a:rPr lang="en-US" dirty="0" err="1"/>
              <a:t>s.travel_class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(</a:t>
            </a:r>
            <a:r>
              <a:rPr lang="en-US" dirty="0" err="1"/>
              <a:t>fs.depart_airport</a:t>
            </a:r>
            <a:r>
              <a:rPr lang="en-US" dirty="0"/>
              <a:t> = depart) and (</a:t>
            </a:r>
            <a:r>
              <a:rPr lang="en-US" dirty="0" err="1"/>
              <a:t>fs.arrival_airport</a:t>
            </a:r>
            <a:r>
              <a:rPr lang="en-US" dirty="0"/>
              <a:t> = arrive) and (date(</a:t>
            </a:r>
            <a:r>
              <a:rPr lang="en-US" dirty="0" err="1"/>
              <a:t>fs.depart_date_time</a:t>
            </a:r>
            <a:r>
              <a:rPr lang="en-US" dirty="0"/>
              <a:t>) = </a:t>
            </a:r>
            <a:r>
              <a:rPr lang="en-US" dirty="0" err="1"/>
              <a:t>depart_date</a:t>
            </a:r>
            <a:r>
              <a:rPr lang="en-US" dirty="0"/>
              <a:t>) and (</a:t>
            </a:r>
            <a:r>
              <a:rPr lang="en-US" dirty="0" err="1"/>
              <a:t>s.travel_class</a:t>
            </a:r>
            <a:r>
              <a:rPr lang="en-US" dirty="0"/>
              <a:t> = class) and (</a:t>
            </a:r>
            <a:r>
              <a:rPr lang="en-US" dirty="0" err="1"/>
              <a:t>s.reserved_or_not</a:t>
            </a:r>
            <a:r>
              <a:rPr lang="en-US" dirty="0"/>
              <a:t> = false);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298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MakeReservation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MakeReservation</a:t>
            </a:r>
            <a:r>
              <a:rPr lang="en-US" sz="2400" dirty="0"/>
              <a:t>(</a:t>
            </a:r>
            <a:r>
              <a:rPr lang="en-US" sz="2400" dirty="0" err="1"/>
              <a:t>passengerID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,</a:t>
            </a:r>
            <a:r>
              <a:rPr lang="en-US" sz="2400" dirty="0" err="1"/>
              <a:t>seatID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Customers can enter their passenger ID and seat ID</a:t>
            </a:r>
            <a:r>
              <a:rPr lang="zh-TW" altLang="en-US" sz="2400" dirty="0"/>
              <a:t> </a:t>
            </a:r>
            <a:r>
              <a:rPr lang="en-US" altLang="zh-TW" sz="2400" dirty="0"/>
              <a:t>(which can be found after using stored procedures </a:t>
            </a:r>
            <a:r>
              <a:rPr lang="en-US" altLang="zh-TW" sz="2400" dirty="0" err="1"/>
              <a:t>FlightSearch</a:t>
            </a:r>
            <a:r>
              <a:rPr lang="en-US" altLang="zh-TW" sz="2400" dirty="0"/>
              <a:t>()) to reserved for the seat.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77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MakeReservation</a:t>
            </a:r>
            <a:r>
              <a:rPr lang="en-US" dirty="0"/>
              <a:t>(</a:t>
            </a:r>
            <a:r>
              <a:rPr lang="en-US" dirty="0" err="1"/>
              <a:t>passengerID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,</a:t>
            </a:r>
            <a:r>
              <a:rPr lang="en-US" dirty="0" err="1"/>
              <a:t>seatID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9776720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BEGIN </a:t>
            </a:r>
          </a:p>
          <a:p>
            <a:pPr marL="0" indent="0">
              <a:buNone/>
            </a:pPr>
            <a:r>
              <a:rPr lang="en-US" sz="2000" dirty="0"/>
              <a:t>UPDATE seat set </a:t>
            </a:r>
            <a:r>
              <a:rPr lang="en-US" sz="2000" dirty="0" err="1"/>
              <a:t>reserved_or_not</a:t>
            </a:r>
            <a:r>
              <a:rPr lang="en-US" sz="2000" dirty="0"/>
              <a:t> = true where </a:t>
            </a:r>
            <a:r>
              <a:rPr lang="en-US" sz="2000" dirty="0" err="1"/>
              <a:t>seat_id</a:t>
            </a:r>
            <a:r>
              <a:rPr lang="en-US" sz="2000" dirty="0"/>
              <a:t> = </a:t>
            </a:r>
            <a:r>
              <a:rPr lang="en-US" sz="2000" dirty="0" err="1"/>
              <a:t>seatID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INSERT INTO reservation (`passenger_id`,`seat_id`,`</a:t>
            </a:r>
            <a:r>
              <a:rPr lang="en-US" sz="2000" dirty="0" err="1"/>
              <a:t>flight_schedule</a:t>
            </a:r>
            <a:r>
              <a:rPr lang="en-US" sz="2000" dirty="0"/>
              <a:t>`) VALUES(</a:t>
            </a:r>
            <a:r>
              <a:rPr lang="en-US" sz="2000" dirty="0" err="1"/>
              <a:t>passengerID</a:t>
            </a:r>
            <a:r>
              <a:rPr lang="en-US" sz="2000" dirty="0"/>
              <a:t>, </a:t>
            </a:r>
            <a:r>
              <a:rPr lang="en-US" sz="2000" dirty="0" err="1"/>
              <a:t>seatID</a:t>
            </a:r>
            <a:r>
              <a:rPr lang="en-US" sz="2000" dirty="0"/>
              <a:t>, (SELECT </a:t>
            </a:r>
            <a:r>
              <a:rPr lang="en-US" sz="2000" dirty="0" err="1"/>
              <a:t>flight_schedule</a:t>
            </a:r>
            <a:r>
              <a:rPr lang="en-US" sz="2000" dirty="0"/>
              <a:t> FROM </a:t>
            </a:r>
            <a:r>
              <a:rPr lang="en-US" sz="2000" dirty="0" err="1"/>
              <a:t>flight_schedule_seat</a:t>
            </a:r>
            <a:r>
              <a:rPr lang="en-US" sz="2000" dirty="0"/>
              <a:t> AS </a:t>
            </a:r>
            <a:r>
              <a:rPr lang="en-US" sz="2000" dirty="0" err="1"/>
              <a:t>fss</a:t>
            </a:r>
            <a:r>
              <a:rPr lang="en-US" sz="2000" dirty="0"/>
              <a:t> INNER JOIN seat ON </a:t>
            </a:r>
            <a:r>
              <a:rPr lang="en-US" sz="2000" dirty="0" err="1"/>
              <a:t>fss.seat_id</a:t>
            </a:r>
            <a:r>
              <a:rPr lang="en-US" sz="2000" dirty="0"/>
              <a:t> = </a:t>
            </a:r>
            <a:r>
              <a:rPr lang="en-US" sz="2000" dirty="0" err="1"/>
              <a:t>seat.seat_id</a:t>
            </a:r>
            <a:r>
              <a:rPr lang="en-US" sz="2000" dirty="0"/>
              <a:t> WHERE </a:t>
            </a:r>
            <a:r>
              <a:rPr lang="en-US" sz="2000" dirty="0" err="1"/>
              <a:t>seat.seat_id</a:t>
            </a:r>
            <a:r>
              <a:rPr lang="en-US" sz="2000" dirty="0"/>
              <a:t> = </a:t>
            </a:r>
            <a:r>
              <a:rPr lang="en-US" sz="2000" dirty="0" err="1"/>
              <a:t>seatID</a:t>
            </a:r>
            <a:r>
              <a:rPr lang="en-US" sz="2000" dirty="0"/>
              <a:t>));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s.seat_id</a:t>
            </a:r>
            <a:r>
              <a:rPr lang="en-US" sz="2000" dirty="0"/>
              <a:t> AS 'Seat ID', 'Reserve Successfully!' AS 'Status', </a:t>
            </a:r>
            <a:r>
              <a:rPr lang="en-US" sz="2000" dirty="0" err="1"/>
              <a:t>r.reservation_id</a:t>
            </a:r>
            <a:r>
              <a:rPr lang="en-US" sz="2000" dirty="0"/>
              <a:t> AS 'Reservation </a:t>
            </a:r>
            <a:r>
              <a:rPr lang="en-US" sz="2000" dirty="0" err="1"/>
              <a:t>ID'from</a:t>
            </a:r>
            <a:r>
              <a:rPr lang="en-US" sz="2000" dirty="0"/>
              <a:t> seat AS s INNER JOIN reservation AS r on </a:t>
            </a:r>
            <a:r>
              <a:rPr lang="en-US" sz="2000" dirty="0" err="1"/>
              <a:t>s.seat_id</a:t>
            </a:r>
            <a:r>
              <a:rPr lang="en-US" sz="2000" dirty="0"/>
              <a:t> = </a:t>
            </a:r>
            <a:r>
              <a:rPr lang="en-US" sz="2000" dirty="0" err="1"/>
              <a:t>r.seat_id</a:t>
            </a:r>
            <a:r>
              <a:rPr lang="en-US" sz="2000" dirty="0"/>
              <a:t> WHERE </a:t>
            </a:r>
            <a:r>
              <a:rPr lang="en-US" sz="2000" dirty="0" err="1"/>
              <a:t>r.seat_id</a:t>
            </a:r>
            <a:r>
              <a:rPr lang="en-US" sz="2000" dirty="0"/>
              <a:t> = </a:t>
            </a:r>
            <a:r>
              <a:rPr lang="en-US" sz="2000" dirty="0" err="1"/>
              <a:t>seatID</a:t>
            </a:r>
            <a:r>
              <a:rPr lang="en-US" sz="2000" dirty="0"/>
              <a:t> AND </a:t>
            </a:r>
            <a:r>
              <a:rPr lang="en-US" sz="2000" dirty="0" err="1"/>
              <a:t>r.reservation_id</a:t>
            </a:r>
            <a:r>
              <a:rPr lang="en-US" sz="2000" dirty="0"/>
              <a:t> = (select </a:t>
            </a:r>
            <a:r>
              <a:rPr lang="en-US" sz="2000" dirty="0" err="1"/>
              <a:t>r.reservation_id</a:t>
            </a:r>
            <a:r>
              <a:rPr lang="en-US" sz="2000" dirty="0"/>
              <a:t> WHERE </a:t>
            </a:r>
            <a:r>
              <a:rPr lang="en-US" sz="2000" dirty="0" err="1"/>
              <a:t>r.seat_id</a:t>
            </a:r>
            <a:r>
              <a:rPr lang="en-US" sz="2000" dirty="0"/>
              <a:t> = </a:t>
            </a:r>
            <a:r>
              <a:rPr lang="en-US" sz="2000" dirty="0" err="1"/>
              <a:t>seatID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GROUP BY </a:t>
            </a:r>
            <a:r>
              <a:rPr lang="en-US" sz="2000" dirty="0" err="1"/>
              <a:t>s.seat_id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29791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4618</Words>
  <Application>Microsoft Office PowerPoint</Application>
  <PresentationFormat>Widescreen</PresentationFormat>
  <Paragraphs>653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微軟正黑體</vt:lpstr>
      <vt:lpstr>Arial</vt:lpstr>
      <vt:lpstr>Trebuchet MS</vt:lpstr>
      <vt:lpstr>Wingdings 3</vt:lpstr>
      <vt:lpstr>Facet</vt:lpstr>
      <vt:lpstr>Flight Reservation System</vt:lpstr>
      <vt:lpstr>Project Description </vt:lpstr>
      <vt:lpstr>Use-Case Diagram </vt:lpstr>
      <vt:lpstr>EER Diagram</vt:lpstr>
      <vt:lpstr>Stored Procedures</vt:lpstr>
      <vt:lpstr>FlightSearch () </vt:lpstr>
      <vt:lpstr>FlightSearch (depart varchar(3), arrive varchar(3), depart_date timestamp, class int) </vt:lpstr>
      <vt:lpstr>MakeReservation()</vt:lpstr>
      <vt:lpstr>MakeReservation(passengerID int ,seatID int)</vt:lpstr>
      <vt:lpstr>MyBooking()</vt:lpstr>
      <vt:lpstr>MyBooking(reID int)</vt:lpstr>
      <vt:lpstr>FlightStatusSearchByFightNum ()</vt:lpstr>
      <vt:lpstr>FlightStatusSearchByFightNum  (flightNum varchar(6)) </vt:lpstr>
      <vt:lpstr>Triggers</vt:lpstr>
      <vt:lpstr>passenger_update</vt:lpstr>
      <vt:lpstr>passenger_update:  </vt:lpstr>
      <vt:lpstr>flight_schedule_update</vt:lpstr>
      <vt:lpstr>flight_schedule_update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Reservation</dc:title>
  <dc:creator>黃少薇</dc:creator>
  <cp:lastModifiedBy>黃少薇</cp:lastModifiedBy>
  <cp:revision>132</cp:revision>
  <dcterms:created xsi:type="dcterms:W3CDTF">2017-04-20T19:11:23Z</dcterms:created>
  <dcterms:modified xsi:type="dcterms:W3CDTF">2017-04-22T00:11:35Z</dcterms:modified>
</cp:coreProperties>
</file>