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57" r:id="rId5"/>
    <p:sldId id="258" r:id="rId6"/>
    <p:sldId id="262" r:id="rId7"/>
    <p:sldId id="263" r:id="rId8"/>
    <p:sldId id="264" r:id="rId9"/>
    <p:sldId id="261"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0066"/>
    <a:srgbClr val="00FFFF"/>
    <a:srgbClr val="E1C703"/>
    <a:srgbClr val="5F58BA"/>
    <a:srgbClr val="FF99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7" autoAdjust="0"/>
    <p:restoredTop sz="94660"/>
  </p:normalViewPr>
  <p:slideViewPr>
    <p:cSldViewPr>
      <p:cViewPr varScale="1">
        <p:scale>
          <a:sx n="69" d="100"/>
          <a:sy n="69" d="100"/>
        </p:scale>
        <p:origin x="-13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B4EB1-99C9-4556-B5DC-D3CD4FE11ABB}" type="doc">
      <dgm:prSet loTypeId="urn:microsoft.com/office/officeart/2005/8/layout/radial6" loCatId="relationship" qsTypeId="urn:microsoft.com/office/officeart/2005/8/quickstyle/simple2" qsCatId="simple" csTypeId="urn:microsoft.com/office/officeart/2005/8/colors/colorful1" csCatId="colorful" phldr="1"/>
      <dgm:spPr/>
      <dgm:t>
        <a:bodyPr/>
        <a:lstStyle/>
        <a:p>
          <a:endParaRPr lang="en-GB"/>
        </a:p>
      </dgm:t>
    </dgm:pt>
    <dgm:pt modelId="{95B976A2-3432-4B7F-8838-7EA8823B2102}">
      <dgm:prSet phldrT="[Text]"/>
      <dgm:spPr>
        <a:solidFill>
          <a:srgbClr val="E1C703"/>
        </a:solidFill>
      </dgm:spPr>
      <dgm:t>
        <a:bodyPr/>
        <a:lstStyle/>
        <a:p>
          <a:r>
            <a:rPr lang="en-IN" b="1" dirty="0" smtClean="0">
              <a:solidFill>
                <a:schemeClr val="bg1"/>
              </a:solidFill>
            </a:rPr>
            <a:t>Needy</a:t>
          </a:r>
          <a:endParaRPr lang="en-GB" b="1" dirty="0">
            <a:solidFill>
              <a:schemeClr val="bg1"/>
            </a:solidFill>
          </a:endParaRPr>
        </a:p>
      </dgm:t>
    </dgm:pt>
    <dgm:pt modelId="{529E707A-C3CE-440F-9B9B-F0EF14FFB87A}" type="parTrans" cxnId="{8471E6BD-9DC6-4146-B85F-5BD746D1322D}">
      <dgm:prSet/>
      <dgm:spPr/>
      <dgm:t>
        <a:bodyPr/>
        <a:lstStyle/>
        <a:p>
          <a:endParaRPr lang="en-GB"/>
        </a:p>
      </dgm:t>
    </dgm:pt>
    <dgm:pt modelId="{E9C8A92D-17B2-4807-943C-EFBFE4ED3E0B}" type="sibTrans" cxnId="{8471E6BD-9DC6-4146-B85F-5BD746D1322D}">
      <dgm:prSet/>
      <dgm:spPr/>
      <dgm:t>
        <a:bodyPr/>
        <a:lstStyle/>
        <a:p>
          <a:endParaRPr lang="en-GB"/>
        </a:p>
      </dgm:t>
    </dgm:pt>
    <dgm:pt modelId="{EAE5631B-87A6-4CC6-8C50-1E31DAC867FF}">
      <dgm:prSet phldrT="[Text]"/>
      <dgm:spPr>
        <a:solidFill>
          <a:srgbClr val="92D050"/>
        </a:solidFill>
      </dgm:spPr>
      <dgm:t>
        <a:bodyPr/>
        <a:lstStyle/>
        <a:p>
          <a:r>
            <a:rPr lang="en-IN" b="1" dirty="0" smtClean="0">
              <a:solidFill>
                <a:schemeClr val="bg1"/>
              </a:solidFill>
            </a:rPr>
            <a:t>Community Centre</a:t>
          </a:r>
          <a:endParaRPr lang="en-GB" b="1" dirty="0">
            <a:solidFill>
              <a:schemeClr val="bg1"/>
            </a:solidFill>
          </a:endParaRPr>
        </a:p>
      </dgm:t>
    </dgm:pt>
    <dgm:pt modelId="{80D554E3-647D-47FC-A657-F559B80A4C47}" type="parTrans" cxnId="{080165CC-94BE-439F-842F-895AAEDCCB69}">
      <dgm:prSet/>
      <dgm:spPr/>
      <dgm:t>
        <a:bodyPr/>
        <a:lstStyle/>
        <a:p>
          <a:endParaRPr lang="en-GB"/>
        </a:p>
      </dgm:t>
    </dgm:pt>
    <dgm:pt modelId="{F0FF7401-D431-430E-BB79-EAF98D9D2DC8}" type="sibTrans" cxnId="{080165CC-94BE-439F-842F-895AAEDCCB69}">
      <dgm:prSet/>
      <dgm:spPr/>
      <dgm:t>
        <a:bodyPr/>
        <a:lstStyle/>
        <a:p>
          <a:endParaRPr lang="en-GB"/>
        </a:p>
      </dgm:t>
    </dgm:pt>
    <dgm:pt modelId="{2E0B226D-F87B-4CEC-80CF-57DA1B3A3092}">
      <dgm:prSet phldrT="[Text]" custT="1"/>
      <dgm:spPr>
        <a:solidFill>
          <a:srgbClr val="92D050"/>
        </a:solidFill>
      </dgm:spPr>
      <dgm:t>
        <a:bodyPr/>
        <a:lstStyle/>
        <a:p>
          <a:r>
            <a:rPr lang="en-IN" sz="1800" b="1" dirty="0" smtClean="0">
              <a:solidFill>
                <a:schemeClr val="bg1"/>
              </a:solidFill>
            </a:rPr>
            <a:t>Hospital</a:t>
          </a:r>
          <a:endParaRPr lang="en-GB" sz="1800" b="1" dirty="0">
            <a:solidFill>
              <a:schemeClr val="bg1"/>
            </a:solidFill>
          </a:endParaRPr>
        </a:p>
      </dgm:t>
    </dgm:pt>
    <dgm:pt modelId="{8E0946A3-D12F-46DB-B48B-DC42F4B69F7E}" type="parTrans" cxnId="{B623A496-93DF-45AF-B262-EF5E4A0FD263}">
      <dgm:prSet/>
      <dgm:spPr/>
      <dgm:t>
        <a:bodyPr/>
        <a:lstStyle/>
        <a:p>
          <a:endParaRPr lang="en-GB"/>
        </a:p>
      </dgm:t>
    </dgm:pt>
    <dgm:pt modelId="{F3FD524A-5BD0-428E-937C-CE6E44022BFD}" type="sibTrans" cxnId="{B623A496-93DF-45AF-B262-EF5E4A0FD263}">
      <dgm:prSet/>
      <dgm:spPr/>
      <dgm:t>
        <a:bodyPr/>
        <a:lstStyle/>
        <a:p>
          <a:endParaRPr lang="en-GB"/>
        </a:p>
      </dgm:t>
    </dgm:pt>
    <dgm:pt modelId="{03CB4A8C-0CAF-48D6-9A93-75DCEC7DA911}">
      <dgm:prSet phldrT="[Text]" custT="1"/>
      <dgm:spPr>
        <a:solidFill>
          <a:srgbClr val="92D050"/>
        </a:solidFill>
      </dgm:spPr>
      <dgm:t>
        <a:bodyPr/>
        <a:lstStyle/>
        <a:p>
          <a:r>
            <a:rPr lang="en-IN" sz="1800" b="1" dirty="0" smtClean="0">
              <a:solidFill>
                <a:schemeClr val="bg1"/>
              </a:solidFill>
            </a:rPr>
            <a:t>Corporate</a:t>
          </a:r>
          <a:endParaRPr lang="en-GB" sz="1800" b="1" dirty="0">
            <a:solidFill>
              <a:schemeClr val="bg1"/>
            </a:solidFill>
          </a:endParaRPr>
        </a:p>
      </dgm:t>
    </dgm:pt>
    <dgm:pt modelId="{D61C3CEF-670B-4D7D-8275-430063B0A3C3}" type="parTrans" cxnId="{5C6770A4-20B6-4714-8AEC-F4B339041507}">
      <dgm:prSet/>
      <dgm:spPr/>
      <dgm:t>
        <a:bodyPr/>
        <a:lstStyle/>
        <a:p>
          <a:endParaRPr lang="en-GB"/>
        </a:p>
      </dgm:t>
    </dgm:pt>
    <dgm:pt modelId="{68E454D0-F1CA-4971-A634-837A27558872}" type="sibTrans" cxnId="{5C6770A4-20B6-4714-8AEC-F4B339041507}">
      <dgm:prSet/>
      <dgm:spPr/>
      <dgm:t>
        <a:bodyPr/>
        <a:lstStyle/>
        <a:p>
          <a:endParaRPr lang="en-GB"/>
        </a:p>
      </dgm:t>
    </dgm:pt>
    <dgm:pt modelId="{9E902CD4-1964-4755-B9BA-415762FFB6FF}">
      <dgm:prSet phldrT="[Text]" custT="1"/>
      <dgm:spPr>
        <a:solidFill>
          <a:srgbClr val="92D050"/>
        </a:solidFill>
      </dgm:spPr>
      <dgm:t>
        <a:bodyPr/>
        <a:lstStyle/>
        <a:p>
          <a:r>
            <a:rPr lang="en-IN" sz="1800" b="1" dirty="0" smtClean="0">
              <a:solidFill>
                <a:schemeClr val="bg1"/>
              </a:solidFill>
            </a:rPr>
            <a:t>Super</a:t>
          </a:r>
          <a:br>
            <a:rPr lang="en-IN" sz="1800" b="1" dirty="0" smtClean="0">
              <a:solidFill>
                <a:schemeClr val="bg1"/>
              </a:solidFill>
            </a:rPr>
          </a:br>
          <a:r>
            <a:rPr lang="en-IN" sz="1800" b="1" dirty="0" smtClean="0">
              <a:solidFill>
                <a:schemeClr val="bg1"/>
              </a:solidFill>
            </a:rPr>
            <a:t>Market</a:t>
          </a:r>
          <a:endParaRPr lang="en-GB" sz="1800" b="1" dirty="0">
            <a:solidFill>
              <a:schemeClr val="bg1"/>
            </a:solidFill>
          </a:endParaRPr>
        </a:p>
      </dgm:t>
    </dgm:pt>
    <dgm:pt modelId="{57264A4F-1E36-460F-9D2A-BE80766786AD}" type="parTrans" cxnId="{7BDFA5AD-3424-4F3F-B20E-6287F690568C}">
      <dgm:prSet/>
      <dgm:spPr/>
      <dgm:t>
        <a:bodyPr/>
        <a:lstStyle/>
        <a:p>
          <a:endParaRPr lang="en-GB"/>
        </a:p>
      </dgm:t>
    </dgm:pt>
    <dgm:pt modelId="{057F036A-6F7A-4DD6-92A7-81D334C44543}" type="sibTrans" cxnId="{7BDFA5AD-3424-4F3F-B20E-6287F690568C}">
      <dgm:prSet/>
      <dgm:spPr/>
      <dgm:t>
        <a:bodyPr/>
        <a:lstStyle/>
        <a:p>
          <a:endParaRPr lang="en-GB"/>
        </a:p>
      </dgm:t>
    </dgm:pt>
    <dgm:pt modelId="{6A6FABB8-67BA-4EA4-B67C-574B939FBB32}">
      <dgm:prSet/>
      <dgm:spPr/>
      <dgm:t>
        <a:bodyPr/>
        <a:lstStyle/>
        <a:p>
          <a:endParaRPr lang="en-GB"/>
        </a:p>
      </dgm:t>
    </dgm:pt>
    <dgm:pt modelId="{536ADDE9-B701-4A82-85F0-15C6ACAD1377}" type="parTrans" cxnId="{D702FDFD-E53A-4740-B6FA-5DD2670606D7}">
      <dgm:prSet/>
      <dgm:spPr/>
      <dgm:t>
        <a:bodyPr/>
        <a:lstStyle/>
        <a:p>
          <a:endParaRPr lang="en-GB"/>
        </a:p>
      </dgm:t>
    </dgm:pt>
    <dgm:pt modelId="{F131AE9A-80E7-4808-BC5D-76FC489A341A}" type="sibTrans" cxnId="{D702FDFD-E53A-4740-B6FA-5DD2670606D7}">
      <dgm:prSet/>
      <dgm:spPr/>
      <dgm:t>
        <a:bodyPr/>
        <a:lstStyle/>
        <a:p>
          <a:endParaRPr lang="en-GB"/>
        </a:p>
      </dgm:t>
    </dgm:pt>
    <dgm:pt modelId="{DDBCEF09-C07F-47F0-AE6C-6AA0D0AF063C}" type="pres">
      <dgm:prSet presAssocID="{C94B4EB1-99C9-4556-B5DC-D3CD4FE11ABB}" presName="Name0" presStyleCnt="0">
        <dgm:presLayoutVars>
          <dgm:chMax val="1"/>
          <dgm:dir/>
          <dgm:animLvl val="ctr"/>
          <dgm:resizeHandles val="exact"/>
        </dgm:presLayoutVars>
      </dgm:prSet>
      <dgm:spPr/>
      <dgm:t>
        <a:bodyPr/>
        <a:lstStyle/>
        <a:p>
          <a:endParaRPr lang="en-GB"/>
        </a:p>
      </dgm:t>
    </dgm:pt>
    <dgm:pt modelId="{BE40F751-7A6C-4031-9132-1BE21193FFE3}" type="pres">
      <dgm:prSet presAssocID="{95B976A2-3432-4B7F-8838-7EA8823B2102}" presName="centerShape" presStyleLbl="node0" presStyleIdx="0" presStyleCnt="1" custLinFactNeighborX="-791" custLinFactNeighborY="1826"/>
      <dgm:spPr/>
      <dgm:t>
        <a:bodyPr/>
        <a:lstStyle/>
        <a:p>
          <a:endParaRPr lang="en-GB"/>
        </a:p>
      </dgm:t>
    </dgm:pt>
    <dgm:pt modelId="{151D7C9C-D23F-4FA4-9E24-8F11B2A7C306}" type="pres">
      <dgm:prSet presAssocID="{EAE5631B-87A6-4CC6-8C50-1E31DAC867FF}" presName="node" presStyleLbl="node1" presStyleIdx="0" presStyleCnt="4" custScaleX="126448" custScaleY="120390" custRadScaleRad="97972" custRadScaleInc="1379">
        <dgm:presLayoutVars>
          <dgm:bulletEnabled val="1"/>
        </dgm:presLayoutVars>
      </dgm:prSet>
      <dgm:spPr/>
      <dgm:t>
        <a:bodyPr/>
        <a:lstStyle/>
        <a:p>
          <a:endParaRPr lang="en-GB"/>
        </a:p>
      </dgm:t>
    </dgm:pt>
    <dgm:pt modelId="{9F560011-91F1-44EF-ADE2-01D3153BC6D7}" type="pres">
      <dgm:prSet presAssocID="{EAE5631B-87A6-4CC6-8C50-1E31DAC867FF}" presName="dummy" presStyleCnt="0"/>
      <dgm:spPr/>
    </dgm:pt>
    <dgm:pt modelId="{8FC2E284-18C9-4A17-A344-877BEF4D3669}" type="pres">
      <dgm:prSet presAssocID="{F0FF7401-D431-430E-BB79-EAF98D9D2DC8}" presName="sibTrans" presStyleLbl="sibTrans2D1" presStyleIdx="0" presStyleCnt="4"/>
      <dgm:spPr/>
      <dgm:t>
        <a:bodyPr/>
        <a:lstStyle/>
        <a:p>
          <a:endParaRPr lang="en-GB"/>
        </a:p>
      </dgm:t>
    </dgm:pt>
    <dgm:pt modelId="{87C870C1-0E2E-4110-B969-143B3564F9B9}" type="pres">
      <dgm:prSet presAssocID="{2E0B226D-F87B-4CEC-80CF-57DA1B3A3092}" presName="node" presStyleLbl="node1" presStyleIdx="1" presStyleCnt="4" custScaleX="114092" custScaleY="109103">
        <dgm:presLayoutVars>
          <dgm:bulletEnabled val="1"/>
        </dgm:presLayoutVars>
      </dgm:prSet>
      <dgm:spPr/>
      <dgm:t>
        <a:bodyPr/>
        <a:lstStyle/>
        <a:p>
          <a:endParaRPr lang="en-GB"/>
        </a:p>
      </dgm:t>
    </dgm:pt>
    <dgm:pt modelId="{E0D14F8B-5D73-4B86-93E1-CED691DBF5F2}" type="pres">
      <dgm:prSet presAssocID="{2E0B226D-F87B-4CEC-80CF-57DA1B3A3092}" presName="dummy" presStyleCnt="0"/>
      <dgm:spPr/>
    </dgm:pt>
    <dgm:pt modelId="{9AADD5DB-CC0A-496D-A44E-3F7453B4F2EF}" type="pres">
      <dgm:prSet presAssocID="{F3FD524A-5BD0-428E-937C-CE6E44022BFD}" presName="sibTrans" presStyleLbl="sibTrans2D1" presStyleIdx="1" presStyleCnt="4"/>
      <dgm:spPr/>
      <dgm:t>
        <a:bodyPr/>
        <a:lstStyle/>
        <a:p>
          <a:endParaRPr lang="en-GB"/>
        </a:p>
      </dgm:t>
    </dgm:pt>
    <dgm:pt modelId="{DA86CF6A-F33E-45D1-B827-EFC0D1F9EB32}" type="pres">
      <dgm:prSet presAssocID="{03CB4A8C-0CAF-48D6-9A93-75DCEC7DA911}" presName="node" presStyleLbl="node1" presStyleIdx="2" presStyleCnt="4" custScaleX="109319" custScaleY="113559" custRadScaleRad="95589" custRadScaleInc="1270">
        <dgm:presLayoutVars>
          <dgm:bulletEnabled val="1"/>
        </dgm:presLayoutVars>
      </dgm:prSet>
      <dgm:spPr/>
      <dgm:t>
        <a:bodyPr/>
        <a:lstStyle/>
        <a:p>
          <a:endParaRPr lang="en-GB"/>
        </a:p>
      </dgm:t>
    </dgm:pt>
    <dgm:pt modelId="{D5AC5F0A-99BC-43B1-8DC2-447F1D147107}" type="pres">
      <dgm:prSet presAssocID="{03CB4A8C-0CAF-48D6-9A93-75DCEC7DA911}" presName="dummy" presStyleCnt="0"/>
      <dgm:spPr/>
    </dgm:pt>
    <dgm:pt modelId="{A48620B0-1602-43D3-976B-076D55380CF8}" type="pres">
      <dgm:prSet presAssocID="{68E454D0-F1CA-4971-A634-837A27558872}" presName="sibTrans" presStyleLbl="sibTrans2D1" presStyleIdx="2" presStyleCnt="4"/>
      <dgm:spPr/>
      <dgm:t>
        <a:bodyPr/>
        <a:lstStyle/>
        <a:p>
          <a:endParaRPr lang="en-GB"/>
        </a:p>
      </dgm:t>
    </dgm:pt>
    <dgm:pt modelId="{7872C11C-B317-49ED-8A37-0FE74418E6F8}" type="pres">
      <dgm:prSet presAssocID="{9E902CD4-1964-4755-B9BA-415762FFB6FF}" presName="node" presStyleLbl="node1" presStyleIdx="3" presStyleCnt="4" custScaleX="115430" custScaleY="111233">
        <dgm:presLayoutVars>
          <dgm:bulletEnabled val="1"/>
        </dgm:presLayoutVars>
      </dgm:prSet>
      <dgm:spPr/>
      <dgm:t>
        <a:bodyPr/>
        <a:lstStyle/>
        <a:p>
          <a:endParaRPr lang="en-GB"/>
        </a:p>
      </dgm:t>
    </dgm:pt>
    <dgm:pt modelId="{8BC8765B-EF1E-4389-BC02-49B4FB183C52}" type="pres">
      <dgm:prSet presAssocID="{9E902CD4-1964-4755-B9BA-415762FFB6FF}" presName="dummy" presStyleCnt="0"/>
      <dgm:spPr/>
    </dgm:pt>
    <dgm:pt modelId="{054649AB-6AC9-49BC-ADD3-4E5F5A9708B2}" type="pres">
      <dgm:prSet presAssocID="{057F036A-6F7A-4DD6-92A7-81D334C44543}" presName="sibTrans" presStyleLbl="sibTrans2D1" presStyleIdx="3" presStyleCnt="4"/>
      <dgm:spPr/>
      <dgm:t>
        <a:bodyPr/>
        <a:lstStyle/>
        <a:p>
          <a:endParaRPr lang="en-GB"/>
        </a:p>
      </dgm:t>
    </dgm:pt>
  </dgm:ptLst>
  <dgm:cxnLst>
    <dgm:cxn modelId="{5C6770A4-20B6-4714-8AEC-F4B339041507}" srcId="{95B976A2-3432-4B7F-8838-7EA8823B2102}" destId="{03CB4A8C-0CAF-48D6-9A93-75DCEC7DA911}" srcOrd="2" destOrd="0" parTransId="{D61C3CEF-670B-4D7D-8275-430063B0A3C3}" sibTransId="{68E454D0-F1CA-4971-A634-837A27558872}"/>
    <dgm:cxn modelId="{8C57FFDA-8C52-4F57-8BF5-0B6F5418C127}" type="presOf" srcId="{C94B4EB1-99C9-4556-B5DC-D3CD4FE11ABB}" destId="{DDBCEF09-C07F-47F0-AE6C-6AA0D0AF063C}" srcOrd="0" destOrd="0" presId="urn:microsoft.com/office/officeart/2005/8/layout/radial6"/>
    <dgm:cxn modelId="{B623A496-93DF-45AF-B262-EF5E4A0FD263}" srcId="{95B976A2-3432-4B7F-8838-7EA8823B2102}" destId="{2E0B226D-F87B-4CEC-80CF-57DA1B3A3092}" srcOrd="1" destOrd="0" parTransId="{8E0946A3-D12F-46DB-B48B-DC42F4B69F7E}" sibTransId="{F3FD524A-5BD0-428E-937C-CE6E44022BFD}"/>
    <dgm:cxn modelId="{080165CC-94BE-439F-842F-895AAEDCCB69}" srcId="{95B976A2-3432-4B7F-8838-7EA8823B2102}" destId="{EAE5631B-87A6-4CC6-8C50-1E31DAC867FF}" srcOrd="0" destOrd="0" parTransId="{80D554E3-647D-47FC-A657-F559B80A4C47}" sibTransId="{F0FF7401-D431-430E-BB79-EAF98D9D2DC8}"/>
    <dgm:cxn modelId="{B437B4BD-74AD-4478-ACAB-6D1C535868D2}" type="presOf" srcId="{95B976A2-3432-4B7F-8838-7EA8823B2102}" destId="{BE40F751-7A6C-4031-9132-1BE21193FFE3}" srcOrd="0" destOrd="0" presId="urn:microsoft.com/office/officeart/2005/8/layout/radial6"/>
    <dgm:cxn modelId="{7BDFA5AD-3424-4F3F-B20E-6287F690568C}" srcId="{95B976A2-3432-4B7F-8838-7EA8823B2102}" destId="{9E902CD4-1964-4755-B9BA-415762FFB6FF}" srcOrd="3" destOrd="0" parTransId="{57264A4F-1E36-460F-9D2A-BE80766786AD}" sibTransId="{057F036A-6F7A-4DD6-92A7-81D334C44543}"/>
    <dgm:cxn modelId="{F35FAD62-4539-4517-A7D8-782FA7469CA3}" type="presOf" srcId="{F0FF7401-D431-430E-BB79-EAF98D9D2DC8}" destId="{8FC2E284-18C9-4A17-A344-877BEF4D3669}" srcOrd="0" destOrd="0" presId="urn:microsoft.com/office/officeart/2005/8/layout/radial6"/>
    <dgm:cxn modelId="{A177DCE8-0434-4CF2-8BD1-1A1CB0443B7B}" type="presOf" srcId="{057F036A-6F7A-4DD6-92A7-81D334C44543}" destId="{054649AB-6AC9-49BC-ADD3-4E5F5A9708B2}" srcOrd="0" destOrd="0" presId="urn:microsoft.com/office/officeart/2005/8/layout/radial6"/>
    <dgm:cxn modelId="{3DCC5C78-DCCB-4E19-AFE0-2FA4AAF0E738}" type="presOf" srcId="{68E454D0-F1CA-4971-A634-837A27558872}" destId="{A48620B0-1602-43D3-976B-076D55380CF8}" srcOrd="0" destOrd="0" presId="urn:microsoft.com/office/officeart/2005/8/layout/radial6"/>
    <dgm:cxn modelId="{D3E1DD49-D9C2-4A6B-8B01-8E75CB7E30EA}" type="presOf" srcId="{EAE5631B-87A6-4CC6-8C50-1E31DAC867FF}" destId="{151D7C9C-D23F-4FA4-9E24-8F11B2A7C306}" srcOrd="0" destOrd="0" presId="urn:microsoft.com/office/officeart/2005/8/layout/radial6"/>
    <dgm:cxn modelId="{8471E6BD-9DC6-4146-B85F-5BD746D1322D}" srcId="{C94B4EB1-99C9-4556-B5DC-D3CD4FE11ABB}" destId="{95B976A2-3432-4B7F-8838-7EA8823B2102}" srcOrd="0" destOrd="0" parTransId="{529E707A-C3CE-440F-9B9B-F0EF14FFB87A}" sibTransId="{E9C8A92D-17B2-4807-943C-EFBFE4ED3E0B}"/>
    <dgm:cxn modelId="{D702FDFD-E53A-4740-B6FA-5DD2670606D7}" srcId="{C94B4EB1-99C9-4556-B5DC-D3CD4FE11ABB}" destId="{6A6FABB8-67BA-4EA4-B67C-574B939FBB32}" srcOrd="1" destOrd="0" parTransId="{536ADDE9-B701-4A82-85F0-15C6ACAD1377}" sibTransId="{F131AE9A-80E7-4808-BC5D-76FC489A341A}"/>
    <dgm:cxn modelId="{80FABCD7-A49F-41B6-AC37-3AE303D01D07}" type="presOf" srcId="{F3FD524A-5BD0-428E-937C-CE6E44022BFD}" destId="{9AADD5DB-CC0A-496D-A44E-3F7453B4F2EF}" srcOrd="0" destOrd="0" presId="urn:microsoft.com/office/officeart/2005/8/layout/radial6"/>
    <dgm:cxn modelId="{47F5FA43-547D-413B-8252-AF34982F7161}" type="presOf" srcId="{2E0B226D-F87B-4CEC-80CF-57DA1B3A3092}" destId="{87C870C1-0E2E-4110-B969-143B3564F9B9}" srcOrd="0" destOrd="0" presId="urn:microsoft.com/office/officeart/2005/8/layout/radial6"/>
    <dgm:cxn modelId="{0B660A9F-6177-4C74-A53D-CBFC2EF7A8BB}" type="presOf" srcId="{9E902CD4-1964-4755-B9BA-415762FFB6FF}" destId="{7872C11C-B317-49ED-8A37-0FE74418E6F8}" srcOrd="0" destOrd="0" presId="urn:microsoft.com/office/officeart/2005/8/layout/radial6"/>
    <dgm:cxn modelId="{51BBF3BC-B8AD-4DA4-B86A-8D465AB22A7A}" type="presOf" srcId="{03CB4A8C-0CAF-48D6-9A93-75DCEC7DA911}" destId="{DA86CF6A-F33E-45D1-B827-EFC0D1F9EB32}" srcOrd="0" destOrd="0" presId="urn:microsoft.com/office/officeart/2005/8/layout/radial6"/>
    <dgm:cxn modelId="{C188D40A-9C5D-4B3C-9368-FF984DBA6EE8}" type="presParOf" srcId="{DDBCEF09-C07F-47F0-AE6C-6AA0D0AF063C}" destId="{BE40F751-7A6C-4031-9132-1BE21193FFE3}" srcOrd="0" destOrd="0" presId="urn:microsoft.com/office/officeart/2005/8/layout/radial6"/>
    <dgm:cxn modelId="{10C80C3F-CA58-47F6-A8E2-76F8B3B102C3}" type="presParOf" srcId="{DDBCEF09-C07F-47F0-AE6C-6AA0D0AF063C}" destId="{151D7C9C-D23F-4FA4-9E24-8F11B2A7C306}" srcOrd="1" destOrd="0" presId="urn:microsoft.com/office/officeart/2005/8/layout/radial6"/>
    <dgm:cxn modelId="{29FDAF77-1635-4BA4-BAAA-1541D2287EB0}" type="presParOf" srcId="{DDBCEF09-C07F-47F0-AE6C-6AA0D0AF063C}" destId="{9F560011-91F1-44EF-ADE2-01D3153BC6D7}" srcOrd="2" destOrd="0" presId="urn:microsoft.com/office/officeart/2005/8/layout/radial6"/>
    <dgm:cxn modelId="{5FA4FAE8-648A-4490-8D83-91E1E8E32D3E}" type="presParOf" srcId="{DDBCEF09-C07F-47F0-AE6C-6AA0D0AF063C}" destId="{8FC2E284-18C9-4A17-A344-877BEF4D3669}" srcOrd="3" destOrd="0" presId="urn:microsoft.com/office/officeart/2005/8/layout/radial6"/>
    <dgm:cxn modelId="{32D0024D-B0C8-4CC9-A435-137D306CC2D9}" type="presParOf" srcId="{DDBCEF09-C07F-47F0-AE6C-6AA0D0AF063C}" destId="{87C870C1-0E2E-4110-B969-143B3564F9B9}" srcOrd="4" destOrd="0" presId="urn:microsoft.com/office/officeart/2005/8/layout/radial6"/>
    <dgm:cxn modelId="{79431D09-A7CC-4A79-A7D8-E5A349DECEB0}" type="presParOf" srcId="{DDBCEF09-C07F-47F0-AE6C-6AA0D0AF063C}" destId="{E0D14F8B-5D73-4B86-93E1-CED691DBF5F2}" srcOrd="5" destOrd="0" presId="urn:microsoft.com/office/officeart/2005/8/layout/radial6"/>
    <dgm:cxn modelId="{06C2B176-6B83-4A78-91F0-B1BC91C2A853}" type="presParOf" srcId="{DDBCEF09-C07F-47F0-AE6C-6AA0D0AF063C}" destId="{9AADD5DB-CC0A-496D-A44E-3F7453B4F2EF}" srcOrd="6" destOrd="0" presId="urn:microsoft.com/office/officeart/2005/8/layout/radial6"/>
    <dgm:cxn modelId="{086B9EDC-C3C6-4A08-81AC-53FBC55FF6FB}" type="presParOf" srcId="{DDBCEF09-C07F-47F0-AE6C-6AA0D0AF063C}" destId="{DA86CF6A-F33E-45D1-B827-EFC0D1F9EB32}" srcOrd="7" destOrd="0" presId="urn:microsoft.com/office/officeart/2005/8/layout/radial6"/>
    <dgm:cxn modelId="{0CD7E3D2-D477-48C3-8407-99113DF1444F}" type="presParOf" srcId="{DDBCEF09-C07F-47F0-AE6C-6AA0D0AF063C}" destId="{D5AC5F0A-99BC-43B1-8DC2-447F1D147107}" srcOrd="8" destOrd="0" presId="urn:microsoft.com/office/officeart/2005/8/layout/radial6"/>
    <dgm:cxn modelId="{BE3CE9A1-5250-4FC5-BFE3-89622CB8186D}" type="presParOf" srcId="{DDBCEF09-C07F-47F0-AE6C-6AA0D0AF063C}" destId="{A48620B0-1602-43D3-976B-076D55380CF8}" srcOrd="9" destOrd="0" presId="urn:microsoft.com/office/officeart/2005/8/layout/radial6"/>
    <dgm:cxn modelId="{72E5DFFD-94D7-4D41-9052-AF834D60F6AE}" type="presParOf" srcId="{DDBCEF09-C07F-47F0-AE6C-6AA0D0AF063C}" destId="{7872C11C-B317-49ED-8A37-0FE74418E6F8}" srcOrd="10" destOrd="0" presId="urn:microsoft.com/office/officeart/2005/8/layout/radial6"/>
    <dgm:cxn modelId="{1182B59A-6E5B-467B-9783-C82F742A9D9C}" type="presParOf" srcId="{DDBCEF09-C07F-47F0-AE6C-6AA0D0AF063C}" destId="{8BC8765B-EF1E-4389-BC02-49B4FB183C52}" srcOrd="11" destOrd="0" presId="urn:microsoft.com/office/officeart/2005/8/layout/radial6"/>
    <dgm:cxn modelId="{B665E352-303A-4BDB-95A2-FB018281E356}" type="presParOf" srcId="{DDBCEF09-C07F-47F0-AE6C-6AA0D0AF063C}" destId="{054649AB-6AC9-49BC-ADD3-4E5F5A9708B2}"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649AB-6AC9-49BC-ADD3-4E5F5A9708B2}">
      <dsp:nvSpPr>
        <dsp:cNvPr id="0" name=""/>
        <dsp:cNvSpPr/>
      </dsp:nvSpPr>
      <dsp:spPr>
        <a:xfrm>
          <a:off x="2453267" y="701159"/>
          <a:ext cx="4245769" cy="4245769"/>
        </a:xfrm>
        <a:prstGeom prst="blockArc">
          <a:avLst>
            <a:gd name="adj1" fmla="val 10869719"/>
            <a:gd name="adj2" fmla="val 16225026"/>
            <a:gd name="adj3" fmla="val 4643"/>
          </a:avLst>
        </a:prstGeom>
        <a:solidFill>
          <a:schemeClr val="accent5">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sp>
    <dsp:sp modelId="{A48620B0-1602-43D3-976B-076D55380CF8}">
      <dsp:nvSpPr>
        <dsp:cNvPr id="0" name=""/>
        <dsp:cNvSpPr/>
      </dsp:nvSpPr>
      <dsp:spPr>
        <a:xfrm>
          <a:off x="2451675" y="567628"/>
          <a:ext cx="4245769" cy="4245769"/>
        </a:xfrm>
        <a:prstGeom prst="blockArc">
          <a:avLst>
            <a:gd name="adj1" fmla="val 5418505"/>
            <a:gd name="adj2" fmla="val 10648289"/>
            <a:gd name="adj3" fmla="val 4643"/>
          </a:avLst>
        </a:prstGeom>
        <a:solidFill>
          <a:schemeClr val="accent4">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sp>
    <dsp:sp modelId="{9AADD5DB-CC0A-496D-A44E-3F7453B4F2EF}">
      <dsp:nvSpPr>
        <dsp:cNvPr id="0" name=""/>
        <dsp:cNvSpPr/>
      </dsp:nvSpPr>
      <dsp:spPr>
        <a:xfrm>
          <a:off x="2455711" y="567654"/>
          <a:ext cx="4245769" cy="4245769"/>
        </a:xfrm>
        <a:prstGeom prst="blockArc">
          <a:avLst>
            <a:gd name="adj1" fmla="val 151669"/>
            <a:gd name="adj2" fmla="val 5425197"/>
            <a:gd name="adj3" fmla="val 4643"/>
          </a:avLst>
        </a:prstGeom>
        <a:solidFill>
          <a:schemeClr val="accent3">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sp>
    <dsp:sp modelId="{8FC2E284-18C9-4A17-A344-877BEF4D3669}">
      <dsp:nvSpPr>
        <dsp:cNvPr id="0" name=""/>
        <dsp:cNvSpPr/>
      </dsp:nvSpPr>
      <dsp:spPr>
        <a:xfrm>
          <a:off x="2454120" y="701165"/>
          <a:ext cx="4245769" cy="4245769"/>
        </a:xfrm>
        <a:prstGeom prst="blockArc">
          <a:avLst>
            <a:gd name="adj1" fmla="val 16223611"/>
            <a:gd name="adj2" fmla="val 21530271"/>
            <a:gd name="adj3" fmla="val 4643"/>
          </a:avLst>
        </a:prstGeom>
        <a:solidFill>
          <a:schemeClr val="accent2">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sp>
    <dsp:sp modelId="{BE40F751-7A6C-4031-9132-1BE21193FFE3}">
      <dsp:nvSpPr>
        <dsp:cNvPr id="0" name=""/>
        <dsp:cNvSpPr/>
      </dsp:nvSpPr>
      <dsp:spPr>
        <a:xfrm>
          <a:off x="3565973" y="1879920"/>
          <a:ext cx="1955601" cy="1955601"/>
        </a:xfrm>
        <a:prstGeom prst="ellipse">
          <a:avLst/>
        </a:prstGeom>
        <a:solidFill>
          <a:srgbClr val="E1C703"/>
        </a:solidFill>
        <a:ln w="53975" cap="flat" cmpd="dbl"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IN" sz="3600" b="1" kern="1200" dirty="0" smtClean="0">
              <a:solidFill>
                <a:schemeClr val="bg1"/>
              </a:solidFill>
            </a:rPr>
            <a:t>Needy</a:t>
          </a:r>
          <a:endParaRPr lang="en-GB" sz="3600" b="1" kern="1200" dirty="0">
            <a:solidFill>
              <a:schemeClr val="bg1"/>
            </a:solidFill>
          </a:endParaRPr>
        </a:p>
      </dsp:txBody>
      <dsp:txXfrm>
        <a:off x="3852364" y="2166311"/>
        <a:ext cx="1382819" cy="1382819"/>
      </dsp:txXfrm>
    </dsp:sp>
    <dsp:sp modelId="{151D7C9C-D23F-4FA4-9E24-8F11B2A7C306}">
      <dsp:nvSpPr>
        <dsp:cNvPr id="0" name=""/>
        <dsp:cNvSpPr/>
      </dsp:nvSpPr>
      <dsp:spPr>
        <a:xfrm>
          <a:off x="3725760" y="-73526"/>
          <a:ext cx="1730973" cy="1648044"/>
        </a:xfrm>
        <a:prstGeom prst="ellipse">
          <a:avLst/>
        </a:prstGeom>
        <a:solidFill>
          <a:srgbClr val="92D050"/>
        </a:solidFill>
        <a:ln w="53975" cap="flat" cmpd="dbl"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N" sz="1800" b="1" kern="1200" dirty="0" smtClean="0">
              <a:solidFill>
                <a:schemeClr val="bg1"/>
              </a:solidFill>
            </a:rPr>
            <a:t>Community Centre</a:t>
          </a:r>
          <a:endParaRPr lang="en-GB" sz="1800" b="1" kern="1200" dirty="0">
            <a:solidFill>
              <a:schemeClr val="bg1"/>
            </a:solidFill>
          </a:endParaRPr>
        </a:p>
      </dsp:txBody>
      <dsp:txXfrm>
        <a:off x="3979255" y="167824"/>
        <a:ext cx="1223983" cy="1165344"/>
      </dsp:txXfrm>
    </dsp:sp>
    <dsp:sp modelId="{87C870C1-0E2E-4110-B969-143B3564F9B9}">
      <dsp:nvSpPr>
        <dsp:cNvPr id="0" name=""/>
        <dsp:cNvSpPr/>
      </dsp:nvSpPr>
      <dsp:spPr>
        <a:xfrm>
          <a:off x="5869268" y="2035226"/>
          <a:ext cx="1561829" cy="1493533"/>
        </a:xfrm>
        <a:prstGeom prst="ellipse">
          <a:avLst/>
        </a:prstGeom>
        <a:solidFill>
          <a:srgbClr val="92D050"/>
        </a:solidFill>
        <a:ln w="53975" cap="flat" cmpd="dbl"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N" sz="1800" b="1" kern="1200" dirty="0" smtClean="0">
              <a:solidFill>
                <a:schemeClr val="bg1"/>
              </a:solidFill>
            </a:rPr>
            <a:t>Hospital</a:t>
          </a:r>
          <a:endParaRPr lang="en-GB" sz="1800" b="1" kern="1200" dirty="0">
            <a:solidFill>
              <a:schemeClr val="bg1"/>
            </a:solidFill>
          </a:endParaRPr>
        </a:p>
      </dsp:txBody>
      <dsp:txXfrm>
        <a:off x="6097993" y="2253949"/>
        <a:ext cx="1104379" cy="1056087"/>
      </dsp:txXfrm>
    </dsp:sp>
    <dsp:sp modelId="{DA86CF6A-F33E-45D1-B827-EFC0D1F9EB32}">
      <dsp:nvSpPr>
        <dsp:cNvPr id="0" name=""/>
        <dsp:cNvSpPr/>
      </dsp:nvSpPr>
      <dsp:spPr>
        <a:xfrm>
          <a:off x="3815153" y="3986820"/>
          <a:ext cx="1496490" cy="1554533"/>
        </a:xfrm>
        <a:prstGeom prst="ellipse">
          <a:avLst/>
        </a:prstGeom>
        <a:solidFill>
          <a:srgbClr val="92D050"/>
        </a:solidFill>
        <a:ln w="53975" cap="flat" cmpd="dbl"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N" sz="1800" b="1" kern="1200" dirty="0" smtClean="0">
              <a:solidFill>
                <a:schemeClr val="bg1"/>
              </a:solidFill>
            </a:rPr>
            <a:t>Corporate</a:t>
          </a:r>
          <a:endParaRPr lang="en-GB" sz="1800" b="1" kern="1200" dirty="0">
            <a:solidFill>
              <a:schemeClr val="bg1"/>
            </a:solidFill>
          </a:endParaRPr>
        </a:p>
      </dsp:txBody>
      <dsp:txXfrm>
        <a:off x="4034309" y="4214476"/>
        <a:ext cx="1058178" cy="1099221"/>
      </dsp:txXfrm>
    </dsp:sp>
    <dsp:sp modelId="{7872C11C-B317-49ED-8A37-0FE74418E6F8}">
      <dsp:nvSpPr>
        <dsp:cNvPr id="0" name=""/>
        <dsp:cNvSpPr/>
      </dsp:nvSpPr>
      <dsp:spPr>
        <a:xfrm>
          <a:off x="1712902" y="2020647"/>
          <a:ext cx="1580145" cy="1522692"/>
        </a:xfrm>
        <a:prstGeom prst="ellipse">
          <a:avLst/>
        </a:prstGeom>
        <a:solidFill>
          <a:srgbClr val="92D050"/>
        </a:solidFill>
        <a:ln w="53975" cap="flat" cmpd="dbl"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N" sz="1800" b="1" kern="1200" dirty="0" smtClean="0">
              <a:solidFill>
                <a:schemeClr val="bg1"/>
              </a:solidFill>
            </a:rPr>
            <a:t>Super</a:t>
          </a:r>
          <a:br>
            <a:rPr lang="en-IN" sz="1800" b="1" kern="1200" dirty="0" smtClean="0">
              <a:solidFill>
                <a:schemeClr val="bg1"/>
              </a:solidFill>
            </a:rPr>
          </a:br>
          <a:r>
            <a:rPr lang="en-IN" sz="1800" b="1" kern="1200" dirty="0" smtClean="0">
              <a:solidFill>
                <a:schemeClr val="bg1"/>
              </a:solidFill>
            </a:rPr>
            <a:t>Market</a:t>
          </a:r>
          <a:endParaRPr lang="en-GB" sz="1800" b="1" kern="1200" dirty="0">
            <a:solidFill>
              <a:schemeClr val="bg1"/>
            </a:solidFill>
          </a:endParaRPr>
        </a:p>
      </dsp:txBody>
      <dsp:txXfrm>
        <a:off x="1944309" y="2243640"/>
        <a:ext cx="1117331" cy="107670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85ED3D27-3D4A-45C4-B46A-75D5E6842174}" type="datetimeFigureOut">
              <a:rPr lang="en-GB" smtClean="0"/>
              <a:t>11/12/2016</a:t>
            </a:fld>
            <a:endParaRPr lang="en-GB"/>
          </a:p>
        </p:txBody>
      </p:sp>
      <p:sp>
        <p:nvSpPr>
          <p:cNvPr id="17" name="Slide Number Placeholder 16"/>
          <p:cNvSpPr>
            <a:spLocks noGrp="1"/>
          </p:cNvSpPr>
          <p:nvPr>
            <p:ph type="sldNum" sz="quarter" idx="11"/>
          </p:nvPr>
        </p:nvSpPr>
        <p:spPr/>
        <p:txBody>
          <a:bodyPr/>
          <a:lstStyle/>
          <a:p>
            <a:fld id="{CC4D0E6C-0A6B-43BB-8983-D56ED2C84D12}" type="slidenum">
              <a:rPr lang="en-GB" smtClean="0"/>
              <a:t>‹#›</a:t>
            </a:fld>
            <a:endParaRPr lang="en-GB"/>
          </a:p>
        </p:txBody>
      </p:sp>
      <p:sp>
        <p:nvSpPr>
          <p:cNvPr id="19" name="Footer Placeholder 1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D3D27-3D4A-45C4-B46A-75D5E6842174}" type="datetimeFigureOut">
              <a:rPr lang="en-GB" smtClean="0"/>
              <a:t>11/12/2016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4D0E6C-0A6B-43BB-8983-D56ED2C84D1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D3D27-3D4A-45C4-B46A-75D5E6842174}" type="datetimeFigureOut">
              <a:rPr lang="en-GB" smtClean="0"/>
              <a:t>11/12/2016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4D0E6C-0A6B-43BB-8983-D56ED2C84D12}" type="slidenum">
              <a:rPr lang="en-GB" smtClean="0"/>
              <a:t>‹#›</a:t>
            </a:fld>
            <a:endParaRPr lang="en-GB"/>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85ED3D27-3D4A-45C4-B46A-75D5E6842174}" type="datetimeFigureOut">
              <a:rPr lang="en-GB" smtClean="0"/>
              <a:t>11/12/2016</a:t>
            </a:fld>
            <a:endParaRPr lang="en-GB"/>
          </a:p>
        </p:txBody>
      </p:sp>
      <p:sp>
        <p:nvSpPr>
          <p:cNvPr id="12" name="Slide Number Placeholder 11"/>
          <p:cNvSpPr>
            <a:spLocks noGrp="1"/>
          </p:cNvSpPr>
          <p:nvPr>
            <p:ph type="sldNum" sz="quarter" idx="15"/>
          </p:nvPr>
        </p:nvSpPr>
        <p:spPr/>
        <p:txBody>
          <a:bodyPr/>
          <a:lstStyle/>
          <a:p>
            <a:fld id="{CC4D0E6C-0A6B-43BB-8983-D56ED2C84D12}" type="slidenum">
              <a:rPr lang="en-GB" smtClean="0"/>
              <a:t>‹#›</a:t>
            </a:fld>
            <a:endParaRPr lang="en-GB"/>
          </a:p>
        </p:txBody>
      </p:sp>
      <p:sp>
        <p:nvSpPr>
          <p:cNvPr id="13" name="Footer Placeholder 12"/>
          <p:cNvSpPr>
            <a:spLocks noGrp="1"/>
          </p:cNvSpPr>
          <p:nvPr>
            <p:ph type="ftr" sz="quarter" idx="16"/>
          </p:nvPr>
        </p:nvSpPr>
        <p:spPr/>
        <p:txBody>
          <a:bodyPr/>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85ED3D27-3D4A-45C4-B46A-75D5E6842174}" type="datetimeFigureOut">
              <a:rPr lang="en-GB" smtClean="0"/>
              <a:t>11/12/2016</a:t>
            </a:fld>
            <a:endParaRPr lang="en-GB"/>
          </a:p>
        </p:txBody>
      </p:sp>
      <p:sp>
        <p:nvSpPr>
          <p:cNvPr id="14" name="Slide Number Placeholder 13"/>
          <p:cNvSpPr>
            <a:spLocks noGrp="1"/>
          </p:cNvSpPr>
          <p:nvPr>
            <p:ph type="sldNum" sz="quarter" idx="11"/>
          </p:nvPr>
        </p:nvSpPr>
        <p:spPr/>
        <p:txBody>
          <a:bodyPr/>
          <a:lstStyle/>
          <a:p>
            <a:fld id="{CC4D0E6C-0A6B-43BB-8983-D56ED2C84D12}" type="slidenum">
              <a:rPr lang="en-GB" smtClean="0"/>
              <a:t>‹#›</a:t>
            </a:fld>
            <a:endParaRPr lang="en-GB"/>
          </a:p>
        </p:txBody>
      </p:sp>
      <p:sp>
        <p:nvSpPr>
          <p:cNvPr id="15" name="Footer Placeholder 14"/>
          <p:cNvSpPr>
            <a:spLocks noGrp="1"/>
          </p:cNvSpPr>
          <p:nvPr>
            <p:ph type="ftr" sz="quarter" idx="12"/>
          </p:nvPr>
        </p:nvSpPr>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85ED3D27-3D4A-45C4-B46A-75D5E6842174}" type="datetimeFigureOut">
              <a:rPr lang="en-GB" smtClean="0"/>
              <a:t>11/12/2016</a:t>
            </a:fld>
            <a:endParaRPr lang="en-GB"/>
          </a:p>
        </p:txBody>
      </p:sp>
      <p:sp>
        <p:nvSpPr>
          <p:cNvPr id="12" name="Slide Number Placeholder 11"/>
          <p:cNvSpPr>
            <a:spLocks noGrp="1"/>
          </p:cNvSpPr>
          <p:nvPr>
            <p:ph type="sldNum" sz="quarter" idx="16"/>
          </p:nvPr>
        </p:nvSpPr>
        <p:spPr/>
        <p:txBody>
          <a:bodyPr/>
          <a:lstStyle/>
          <a:p>
            <a:fld id="{CC4D0E6C-0A6B-43BB-8983-D56ED2C84D12}" type="slidenum">
              <a:rPr lang="en-GB" smtClean="0"/>
              <a:t>‹#›</a:t>
            </a:fld>
            <a:endParaRPr lang="en-GB"/>
          </a:p>
        </p:txBody>
      </p:sp>
      <p:sp>
        <p:nvSpPr>
          <p:cNvPr id="13" name="Footer Placeholder 12"/>
          <p:cNvSpPr>
            <a:spLocks noGrp="1"/>
          </p:cNvSpPr>
          <p:nvPr>
            <p:ph type="ftr" sz="quarter" idx="17"/>
          </p:nvPr>
        </p:nvSpPr>
        <p:spPr/>
        <p:txBody>
          <a:bodyPr/>
          <a:lstStyle/>
          <a:p>
            <a:endParaRPr lang="en-GB"/>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85ED3D27-3D4A-45C4-B46A-75D5E6842174}" type="datetimeFigureOut">
              <a:rPr lang="en-GB" smtClean="0"/>
              <a:t>11/12/2016</a:t>
            </a:fld>
            <a:endParaRPr lang="en-GB"/>
          </a:p>
        </p:txBody>
      </p:sp>
      <p:sp>
        <p:nvSpPr>
          <p:cNvPr id="12" name="Slide Number Placeholder 11"/>
          <p:cNvSpPr>
            <a:spLocks noGrp="1"/>
          </p:cNvSpPr>
          <p:nvPr>
            <p:ph type="sldNum" sz="quarter" idx="17"/>
          </p:nvPr>
        </p:nvSpPr>
        <p:spPr/>
        <p:txBody>
          <a:bodyPr/>
          <a:lstStyle/>
          <a:p>
            <a:fld id="{CC4D0E6C-0A6B-43BB-8983-D56ED2C84D12}" type="slidenum">
              <a:rPr lang="en-GB" smtClean="0"/>
              <a:t>‹#›</a:t>
            </a:fld>
            <a:endParaRPr lang="en-GB"/>
          </a:p>
        </p:txBody>
      </p:sp>
      <p:sp>
        <p:nvSpPr>
          <p:cNvPr id="13" name="Footer Placeholder 12"/>
          <p:cNvSpPr>
            <a:spLocks noGrp="1"/>
          </p:cNvSpPr>
          <p:nvPr>
            <p:ph type="ftr" sz="quarter" idx="18"/>
          </p:nvPr>
        </p:nvSpPr>
        <p:spPr/>
        <p:txBody>
          <a:bodyPr/>
          <a:lstStyle/>
          <a:p>
            <a:endParaRPr lang="en-GB"/>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85ED3D27-3D4A-45C4-B46A-75D5E6842174}" type="datetimeFigureOut">
              <a:rPr lang="en-GB" smtClean="0"/>
              <a:t>11/12/2016</a:t>
            </a:fld>
            <a:endParaRPr lang="en-GB"/>
          </a:p>
        </p:txBody>
      </p:sp>
      <p:sp>
        <p:nvSpPr>
          <p:cNvPr id="16" name="Slide Number Placeholder 15"/>
          <p:cNvSpPr>
            <a:spLocks noGrp="1"/>
          </p:cNvSpPr>
          <p:nvPr>
            <p:ph type="sldNum" sz="quarter" idx="11"/>
          </p:nvPr>
        </p:nvSpPr>
        <p:spPr/>
        <p:txBody>
          <a:bodyPr/>
          <a:lstStyle/>
          <a:p>
            <a:fld id="{CC4D0E6C-0A6B-43BB-8983-D56ED2C84D12}" type="slidenum">
              <a:rPr lang="en-GB" smtClean="0"/>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5ED3D27-3D4A-45C4-B46A-75D5E6842174}" type="datetimeFigureOut">
              <a:rPr lang="en-GB" smtClean="0"/>
              <a:t>11/12/2016</a:t>
            </a:fld>
            <a:endParaRPr lang="en-GB"/>
          </a:p>
        </p:txBody>
      </p:sp>
      <p:sp>
        <p:nvSpPr>
          <p:cNvPr id="8" name="Slide Number Placeholder 7"/>
          <p:cNvSpPr>
            <a:spLocks noGrp="1"/>
          </p:cNvSpPr>
          <p:nvPr>
            <p:ph type="sldNum" sz="quarter" idx="11"/>
          </p:nvPr>
        </p:nvSpPr>
        <p:spPr/>
        <p:txBody>
          <a:bodyPr/>
          <a:lstStyle/>
          <a:p>
            <a:fld id="{CC4D0E6C-0A6B-43BB-8983-D56ED2C84D12}"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85ED3D27-3D4A-45C4-B46A-75D5E6842174}" type="datetimeFigureOut">
              <a:rPr lang="en-GB" smtClean="0"/>
              <a:t>11/12/2016</a:t>
            </a:fld>
            <a:endParaRPr lang="en-GB"/>
          </a:p>
        </p:txBody>
      </p:sp>
      <p:sp>
        <p:nvSpPr>
          <p:cNvPr id="19" name="Slide Number Placeholder 18"/>
          <p:cNvSpPr>
            <a:spLocks noGrp="1"/>
          </p:cNvSpPr>
          <p:nvPr>
            <p:ph type="sldNum" sz="quarter" idx="16"/>
          </p:nvPr>
        </p:nvSpPr>
        <p:spPr/>
        <p:txBody>
          <a:bodyPr/>
          <a:lstStyle/>
          <a:p>
            <a:fld id="{CC4D0E6C-0A6B-43BB-8983-D56ED2C84D12}" type="slidenum">
              <a:rPr lang="en-GB" smtClean="0"/>
              <a:t>‹#›</a:t>
            </a:fld>
            <a:endParaRPr lang="en-GB"/>
          </a:p>
        </p:txBody>
      </p:sp>
      <p:sp>
        <p:nvSpPr>
          <p:cNvPr id="23" name="Footer Placeholder 22"/>
          <p:cNvSpPr>
            <a:spLocks noGrp="1"/>
          </p:cNvSpPr>
          <p:nvPr>
            <p:ph type="ftr" sz="quarter" idx="17"/>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85ED3D27-3D4A-45C4-B46A-75D5E6842174}" type="datetimeFigureOut">
              <a:rPr lang="en-GB" smtClean="0"/>
              <a:t>11/12/2016</a:t>
            </a:fld>
            <a:endParaRPr lang="en-GB"/>
          </a:p>
        </p:txBody>
      </p:sp>
      <p:sp>
        <p:nvSpPr>
          <p:cNvPr id="14" name="Slide Number Placeholder 13"/>
          <p:cNvSpPr>
            <a:spLocks noGrp="1"/>
          </p:cNvSpPr>
          <p:nvPr>
            <p:ph type="sldNum" sz="quarter" idx="15"/>
          </p:nvPr>
        </p:nvSpPr>
        <p:spPr>
          <a:xfrm>
            <a:off x="4038600" y="6172200"/>
            <a:ext cx="1066800" cy="304800"/>
          </a:xfrm>
        </p:spPr>
        <p:txBody>
          <a:bodyPr/>
          <a:lstStyle/>
          <a:p>
            <a:fld id="{CC4D0E6C-0A6B-43BB-8983-D56ED2C84D12}" type="slidenum">
              <a:rPr lang="en-GB" smtClean="0"/>
              <a:t>‹#›</a:t>
            </a:fld>
            <a:endParaRPr lang="en-GB"/>
          </a:p>
        </p:txBody>
      </p:sp>
      <p:sp>
        <p:nvSpPr>
          <p:cNvPr id="15" name="Footer Placeholder 14"/>
          <p:cNvSpPr>
            <a:spLocks noGrp="1"/>
          </p:cNvSpPr>
          <p:nvPr>
            <p:ph type="ftr" sz="quarter" idx="16"/>
          </p:nvPr>
        </p:nvSpPr>
        <p:spPr>
          <a:xfrm>
            <a:off x="1447800" y="6486525"/>
            <a:ext cx="6248400" cy="29210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5ED3D27-3D4A-45C4-B46A-75D5E6842174}" type="datetimeFigureOut">
              <a:rPr lang="en-GB" smtClean="0"/>
              <a:t>11/12/2016</a:t>
            </a:fld>
            <a:endParaRPr lang="en-GB"/>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GB"/>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CC4D0E6C-0A6B-43BB-8983-D56ED2C84D12}" type="slidenum">
              <a:rPr lang="en-GB" smtClean="0"/>
              <a:t>‹#›</a:t>
            </a:fld>
            <a:endParaRPr lang="en-GB"/>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www.gliffy.com/go/publish/11515697"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2420888"/>
            <a:ext cx="6400800" cy="1752600"/>
          </a:xfrm>
        </p:spPr>
        <p:txBody>
          <a:bodyPr>
            <a:normAutofit/>
          </a:bodyPr>
          <a:lstStyle/>
          <a:p>
            <a:r>
              <a:rPr lang="en-IN" sz="3000" b="1" dirty="0" smtClean="0">
                <a:solidFill>
                  <a:schemeClr val="bg1"/>
                </a:solidFill>
              </a:rPr>
              <a:t>Application Engineering Development</a:t>
            </a:r>
            <a:endParaRPr lang="en-GB" sz="3000" b="1" dirty="0">
              <a:solidFill>
                <a:schemeClr val="bg1"/>
              </a:solidFill>
            </a:endParaRPr>
          </a:p>
        </p:txBody>
      </p:sp>
      <p:sp>
        <p:nvSpPr>
          <p:cNvPr id="2" name="Title 1"/>
          <p:cNvSpPr>
            <a:spLocks noGrp="1"/>
          </p:cNvSpPr>
          <p:nvPr>
            <p:ph type="title"/>
          </p:nvPr>
        </p:nvSpPr>
        <p:spPr>
          <a:xfrm>
            <a:off x="539552" y="692696"/>
            <a:ext cx="7772400" cy="1470025"/>
          </a:xfrm>
        </p:spPr>
        <p:txBody>
          <a:bodyPr>
            <a:normAutofit fontScale="90000"/>
          </a:bodyPr>
          <a:lstStyle/>
          <a:p>
            <a:r>
              <a:rPr lang="en-IN" sz="6000" dirty="0" smtClean="0">
                <a:solidFill>
                  <a:srgbClr val="C00000"/>
                </a:solidFill>
              </a:rPr>
              <a:t>The Giving </a:t>
            </a:r>
            <a:br>
              <a:rPr lang="en-IN" sz="6000" dirty="0" smtClean="0">
                <a:solidFill>
                  <a:srgbClr val="C00000"/>
                </a:solidFill>
              </a:rPr>
            </a:br>
            <a:r>
              <a:rPr lang="en-IN" sz="6000" dirty="0" smtClean="0">
                <a:solidFill>
                  <a:srgbClr val="C00000"/>
                </a:solidFill>
              </a:rPr>
              <a:t>Project</a:t>
            </a:r>
            <a:endParaRPr lang="en-GB" sz="6000" dirty="0">
              <a:solidFill>
                <a:srgbClr val="C00000"/>
              </a:solidFill>
            </a:endParaRPr>
          </a:p>
        </p:txBody>
      </p:sp>
      <p:sp>
        <p:nvSpPr>
          <p:cNvPr id="4" name="TextBox 3"/>
          <p:cNvSpPr txBox="1"/>
          <p:nvPr/>
        </p:nvSpPr>
        <p:spPr>
          <a:xfrm>
            <a:off x="1043608" y="4509120"/>
            <a:ext cx="6192688" cy="1938992"/>
          </a:xfrm>
          <a:prstGeom prst="rect">
            <a:avLst/>
          </a:prstGeom>
          <a:noFill/>
        </p:spPr>
        <p:txBody>
          <a:bodyPr wrap="square" rtlCol="0">
            <a:spAutoFit/>
          </a:bodyPr>
          <a:lstStyle/>
          <a:p>
            <a:r>
              <a:rPr lang="en-IN" sz="2400" b="1" dirty="0" smtClean="0">
                <a:solidFill>
                  <a:schemeClr val="tx1">
                    <a:lumMod val="95000"/>
                  </a:schemeClr>
                </a:solidFill>
              </a:rPr>
              <a:t>Project by –</a:t>
            </a:r>
            <a:br>
              <a:rPr lang="en-IN" sz="2400" b="1" dirty="0" smtClean="0">
                <a:solidFill>
                  <a:schemeClr val="tx1">
                    <a:lumMod val="95000"/>
                  </a:schemeClr>
                </a:solidFill>
              </a:rPr>
            </a:br>
            <a:r>
              <a:rPr lang="en-IN" sz="2400" b="1" dirty="0" smtClean="0">
                <a:solidFill>
                  <a:schemeClr val="tx1">
                    <a:lumMod val="95000"/>
                  </a:schemeClr>
                </a:solidFill>
              </a:rPr>
              <a:t/>
            </a:r>
            <a:br>
              <a:rPr lang="en-IN" sz="2400" b="1" dirty="0" smtClean="0">
                <a:solidFill>
                  <a:schemeClr val="tx1">
                    <a:lumMod val="95000"/>
                  </a:schemeClr>
                </a:solidFill>
              </a:rPr>
            </a:br>
            <a:r>
              <a:rPr lang="en-IN" sz="2400" b="1" dirty="0" err="1" smtClean="0">
                <a:solidFill>
                  <a:schemeClr val="tx1">
                    <a:lumMod val="95000"/>
                  </a:schemeClr>
                </a:solidFill>
              </a:rPr>
              <a:t>Karthik</a:t>
            </a:r>
            <a:r>
              <a:rPr lang="en-IN" sz="2400" b="1" dirty="0" smtClean="0">
                <a:solidFill>
                  <a:schemeClr val="tx1">
                    <a:lumMod val="95000"/>
                  </a:schemeClr>
                </a:solidFill>
              </a:rPr>
              <a:t> Chandrasekhar</a:t>
            </a:r>
            <a:br>
              <a:rPr lang="en-IN" sz="2400" b="1" dirty="0" smtClean="0">
                <a:solidFill>
                  <a:schemeClr val="tx1">
                    <a:lumMod val="95000"/>
                  </a:schemeClr>
                </a:solidFill>
              </a:rPr>
            </a:br>
            <a:r>
              <a:rPr lang="en-IN" sz="2400" b="1" dirty="0" smtClean="0">
                <a:solidFill>
                  <a:schemeClr val="tx1">
                    <a:lumMod val="95000"/>
                  </a:schemeClr>
                </a:solidFill>
              </a:rPr>
              <a:t>Trupti Gore</a:t>
            </a:r>
            <a:br>
              <a:rPr lang="en-IN" sz="2400" b="1" dirty="0" smtClean="0">
                <a:solidFill>
                  <a:schemeClr val="tx1">
                    <a:lumMod val="95000"/>
                  </a:schemeClr>
                </a:solidFill>
              </a:rPr>
            </a:br>
            <a:r>
              <a:rPr lang="en-IN" sz="2400" b="1" dirty="0" smtClean="0">
                <a:solidFill>
                  <a:schemeClr val="tx1">
                    <a:lumMod val="95000"/>
                  </a:schemeClr>
                </a:solidFill>
              </a:rPr>
              <a:t>Shao Wei Huang</a:t>
            </a:r>
            <a:endParaRPr lang="en-GB" sz="2400" b="1" dirty="0">
              <a:solidFill>
                <a:schemeClr val="tx1">
                  <a:lumMod val="95000"/>
                </a:schemeClr>
              </a:solidFill>
            </a:endParaRPr>
          </a:p>
        </p:txBody>
      </p:sp>
    </p:spTree>
    <p:extLst>
      <p:ext uri="{BB962C8B-B14F-4D97-AF65-F5344CB8AC3E}">
        <p14:creationId xmlns:p14="http://schemas.microsoft.com/office/powerpoint/2010/main" val="4712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6792"/>
            <a:ext cx="5765753" cy="3836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5536" y="5661248"/>
            <a:ext cx="8352928" cy="769441"/>
          </a:xfrm>
          <a:prstGeom prst="rect">
            <a:avLst/>
          </a:prstGeom>
          <a:noFill/>
        </p:spPr>
        <p:txBody>
          <a:bodyPr wrap="square" rtlCol="0">
            <a:spAutoFit/>
          </a:bodyPr>
          <a:lstStyle/>
          <a:p>
            <a:r>
              <a:rPr lang="en-IN" sz="4400" i="1" dirty="0" smtClean="0">
                <a:solidFill>
                  <a:srgbClr val="FFCC00"/>
                </a:solidFill>
                <a:effectLst>
                  <a:outerShdw blurRad="38100" dist="38100" dir="2700000" algn="tl">
                    <a:srgbClr val="000000">
                      <a:alpha val="43137"/>
                    </a:srgbClr>
                  </a:outerShdw>
                </a:effectLst>
                <a:latin typeface="Monotype Corsiva" pitchFamily="66" charset="0"/>
              </a:rPr>
              <a:t>        Let us now watch the Demo </a:t>
            </a:r>
            <a:endParaRPr lang="en-GB" sz="4400" i="1" dirty="0">
              <a:solidFill>
                <a:srgbClr val="FFCC00"/>
              </a:solidFill>
              <a:effectLst>
                <a:outerShdw blurRad="38100" dist="38100" dir="2700000" algn="tl">
                  <a:srgbClr val="000000">
                    <a:alpha val="43137"/>
                  </a:srgbClr>
                </a:outerShdw>
              </a:effectLst>
              <a:latin typeface="Monotype Corsiva" pitchFamily="66" charset="0"/>
            </a:endParaRPr>
          </a:p>
        </p:txBody>
      </p:sp>
    </p:spTree>
    <p:extLst>
      <p:ext uri="{BB962C8B-B14F-4D97-AF65-F5344CB8AC3E}">
        <p14:creationId xmlns:p14="http://schemas.microsoft.com/office/powerpoint/2010/main" val="3649439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1135" y="1556792"/>
            <a:ext cx="7848872" cy="5170646"/>
          </a:xfrm>
          <a:prstGeom prst="rect">
            <a:avLst/>
          </a:prstGeom>
          <a:noFill/>
        </p:spPr>
        <p:txBody>
          <a:bodyPr wrap="square" rtlCol="0">
            <a:spAutoFit/>
          </a:bodyPr>
          <a:lstStyle/>
          <a:p>
            <a:r>
              <a:rPr lang="en-IN" sz="2400" b="1" dirty="0" smtClean="0">
                <a:latin typeface="Comic Sans MS" pitchFamily="66" charset="0"/>
              </a:rPr>
              <a:t>Problem Statement </a:t>
            </a:r>
            <a:r>
              <a:rPr lang="en-IN" b="1" dirty="0" smtClean="0">
                <a:latin typeface="Comic Sans MS" pitchFamily="66" charset="0"/>
              </a:rPr>
              <a:t>:</a:t>
            </a:r>
            <a:br>
              <a:rPr lang="en-IN" b="1" dirty="0" smtClean="0">
                <a:latin typeface="Comic Sans MS" pitchFamily="66" charset="0"/>
              </a:rPr>
            </a:br>
            <a:endParaRPr lang="en-IN" b="1" dirty="0" smtClean="0">
              <a:latin typeface="Comic Sans MS" pitchFamily="66" charset="0"/>
            </a:endParaRPr>
          </a:p>
          <a:p>
            <a:pPr marL="285750" indent="-285750">
              <a:buFont typeface="Wingdings" pitchFamily="2" charset="2"/>
              <a:buChar char="§"/>
            </a:pPr>
            <a:r>
              <a:rPr lang="en-IN" b="1" dirty="0" smtClean="0">
                <a:latin typeface="Comic Sans MS" pitchFamily="66" charset="0"/>
              </a:rPr>
              <a:t>Every area has a population of needy people who are deprived of basic amenities and are suffering in poor health.</a:t>
            </a:r>
          </a:p>
          <a:p>
            <a:pPr marL="285750" indent="-285750">
              <a:buFont typeface="Wingdings" pitchFamily="2" charset="2"/>
              <a:buChar char="§"/>
            </a:pPr>
            <a:endParaRPr lang="en-IN" b="1" dirty="0" smtClean="0">
              <a:latin typeface="Comic Sans MS" pitchFamily="66" charset="0"/>
            </a:endParaRPr>
          </a:p>
          <a:p>
            <a:pPr marL="285750" indent="-285750">
              <a:buFont typeface="Wingdings" pitchFamily="2" charset="2"/>
              <a:buChar char="§"/>
            </a:pPr>
            <a:r>
              <a:rPr lang="en-IN" b="1" dirty="0" smtClean="0">
                <a:latin typeface="Comic Sans MS" pitchFamily="66" charset="0"/>
              </a:rPr>
              <a:t>In order </a:t>
            </a:r>
            <a:r>
              <a:rPr lang="en-IN" b="1" dirty="0">
                <a:latin typeface="Comic Sans MS" pitchFamily="66" charset="0"/>
              </a:rPr>
              <a:t>to have a Healthy Community, it is necessary to provide basic amenities from time to time and also keep a check on their health. </a:t>
            </a:r>
          </a:p>
          <a:p>
            <a:pPr marL="285750" indent="-285750">
              <a:buFont typeface="Wingdings" pitchFamily="2" charset="2"/>
              <a:buChar char="§"/>
            </a:pPr>
            <a:endParaRPr lang="en-IN" b="1" dirty="0" smtClean="0">
              <a:latin typeface="Comic Sans MS" pitchFamily="66" charset="0"/>
            </a:endParaRPr>
          </a:p>
          <a:p>
            <a:pPr marL="285750" indent="-285750">
              <a:buFont typeface="Wingdings" pitchFamily="2" charset="2"/>
              <a:buChar char="§"/>
            </a:pPr>
            <a:r>
              <a:rPr lang="en-IN" b="1" dirty="0" smtClean="0">
                <a:latin typeface="Comic Sans MS" pitchFamily="66" charset="0"/>
              </a:rPr>
              <a:t>Voluntary groups/individuals contribute to their welfare. However, this may not necessarily be on an on-going basis. </a:t>
            </a:r>
          </a:p>
          <a:p>
            <a:endParaRPr lang="en-IN" b="1" dirty="0">
              <a:latin typeface="Comic Sans MS" pitchFamily="66" charset="0"/>
            </a:endParaRPr>
          </a:p>
          <a:p>
            <a:pPr marL="285750" indent="-285750">
              <a:buFont typeface="Wingdings" pitchFamily="2" charset="2"/>
              <a:buChar char="§"/>
            </a:pPr>
            <a:r>
              <a:rPr lang="en-IN" b="1" dirty="0">
                <a:latin typeface="Comic Sans MS" pitchFamily="66" charset="0"/>
              </a:rPr>
              <a:t>With the increase in their number, it gets difficult to manage the health requirement and also help provided by </a:t>
            </a:r>
            <a:r>
              <a:rPr lang="en-IN" b="1" dirty="0" smtClean="0">
                <a:latin typeface="Comic Sans MS" pitchFamily="66" charset="0"/>
              </a:rPr>
              <a:t>the food donors.</a:t>
            </a:r>
            <a:endParaRPr lang="en-GB" b="1" dirty="0">
              <a:latin typeface="Comic Sans MS" pitchFamily="66" charset="0"/>
            </a:endParaRPr>
          </a:p>
          <a:p>
            <a:endParaRPr lang="en-IN" b="1" dirty="0">
              <a:latin typeface="Comic Sans MS" pitchFamily="66" charset="0"/>
            </a:endParaRPr>
          </a:p>
          <a:p>
            <a:pPr marL="285750" indent="-285750">
              <a:buFont typeface="Wingdings" pitchFamily="2" charset="2"/>
              <a:buChar char="§"/>
            </a:pPr>
            <a:r>
              <a:rPr lang="en-IN" b="1" dirty="0" smtClean="0">
                <a:latin typeface="Comic Sans MS" pitchFamily="66" charset="0"/>
              </a:rPr>
              <a:t>There is a need to keep a record of the donor supply chain while keeping a check on the Health of these individuals.</a:t>
            </a:r>
            <a:endParaRPr lang="en-IN" b="1" dirty="0"/>
          </a:p>
        </p:txBody>
      </p:sp>
    </p:spTree>
    <p:extLst>
      <p:ext uri="{BB962C8B-B14F-4D97-AF65-F5344CB8AC3E}">
        <p14:creationId xmlns:p14="http://schemas.microsoft.com/office/powerpoint/2010/main" val="161924118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arn(inVertic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arn(inVertical)">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arn(inVertical)">
                                      <p:cBhvr>
                                        <p:cTn id="3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07504" y="1844824"/>
            <a:ext cx="8928992" cy="4896544"/>
          </a:xfrm>
        </p:spPr>
        <p:txBody>
          <a:bodyPr>
            <a:normAutofit lnSpcReduction="10000"/>
          </a:bodyPr>
          <a:lstStyle/>
          <a:p>
            <a:pPr marL="342900" indent="-342900" algn="just">
              <a:buFont typeface="Wingdings" pitchFamily="2" charset="2"/>
              <a:buChar char="v"/>
            </a:pPr>
            <a:r>
              <a:rPr lang="en-US" dirty="0">
                <a:solidFill>
                  <a:srgbClr val="00FFFF"/>
                </a:solidFill>
                <a:latin typeface="Comic Sans MS" pitchFamily="66" charset="0"/>
              </a:rPr>
              <a:t>The </a:t>
            </a:r>
            <a:r>
              <a:rPr lang="en-US" b="1" dirty="0">
                <a:solidFill>
                  <a:srgbClr val="00FFFF"/>
                </a:solidFill>
                <a:latin typeface="Comic Sans MS" pitchFamily="66" charset="0"/>
              </a:rPr>
              <a:t>Internet of Things</a:t>
            </a:r>
            <a:r>
              <a:rPr lang="en-US" dirty="0">
                <a:solidFill>
                  <a:srgbClr val="00FFFF"/>
                </a:solidFill>
                <a:latin typeface="Comic Sans MS" pitchFamily="66" charset="0"/>
              </a:rPr>
              <a:t> (</a:t>
            </a:r>
            <a:r>
              <a:rPr lang="en-US" b="1" dirty="0" err="1">
                <a:solidFill>
                  <a:srgbClr val="00FFFF"/>
                </a:solidFill>
                <a:latin typeface="Comic Sans MS" pitchFamily="66" charset="0"/>
              </a:rPr>
              <a:t>IoT</a:t>
            </a:r>
            <a:r>
              <a:rPr lang="en-US" dirty="0">
                <a:solidFill>
                  <a:srgbClr val="00FFFF"/>
                </a:solidFill>
                <a:latin typeface="Comic Sans MS" pitchFamily="66" charset="0"/>
              </a:rPr>
              <a:t>) is the network of physical objects or "things" embedded with electronics, software, sensors, and network connectivity, which enables these objects to collect and exchange data</a:t>
            </a:r>
            <a:r>
              <a:rPr lang="en-US" dirty="0" smtClean="0">
                <a:latin typeface="Comic Sans MS" pitchFamily="66" charset="0"/>
              </a:rPr>
              <a:t>.</a:t>
            </a:r>
          </a:p>
          <a:p>
            <a:pPr marL="342900" indent="-342900" algn="l">
              <a:buFont typeface="Wingdings" pitchFamily="2" charset="2"/>
              <a:buChar char="v"/>
            </a:pPr>
            <a:r>
              <a:rPr lang="en-US" dirty="0"/>
              <a:t> </a:t>
            </a:r>
            <a:r>
              <a:rPr lang="en-US" sz="2100" dirty="0">
                <a:solidFill>
                  <a:srgbClr val="FF0066"/>
                </a:solidFill>
                <a:latin typeface="Comic Sans MS" pitchFamily="66" charset="0"/>
              </a:rPr>
              <a:t>The use of </a:t>
            </a:r>
            <a:r>
              <a:rPr lang="en-US" sz="2100" dirty="0" err="1">
                <a:solidFill>
                  <a:srgbClr val="FF0066"/>
                </a:solidFill>
                <a:latin typeface="Comic Sans MS" pitchFamily="66" charset="0"/>
              </a:rPr>
              <a:t>IoT</a:t>
            </a:r>
            <a:r>
              <a:rPr lang="en-US" sz="2100" dirty="0">
                <a:solidFill>
                  <a:srgbClr val="FF0066"/>
                </a:solidFill>
                <a:latin typeface="Comic Sans MS" pitchFamily="66" charset="0"/>
              </a:rPr>
              <a:t> technology alone can establish an information network that interconnects hospitals, communities, healthcare devices, homes, and other terminals. Facing with the tremendous information content and great system complexity, the network itself cannot provide quick and effective health care treatment. </a:t>
            </a:r>
          </a:p>
          <a:p>
            <a:pPr marL="342900" indent="-342900" algn="l">
              <a:buFont typeface="Wingdings" pitchFamily="2" charset="2"/>
              <a:buChar char="v"/>
            </a:pPr>
            <a:r>
              <a:rPr lang="en-US" sz="2100" dirty="0">
                <a:solidFill>
                  <a:srgbClr val="00FFFF"/>
                </a:solidFill>
                <a:latin typeface="Comic Sans MS" pitchFamily="66" charset="0"/>
              </a:rPr>
              <a:t>The trend of community facilitation of health care treatment has become popular in recent years with the development of Smart City. </a:t>
            </a:r>
          </a:p>
          <a:p>
            <a:pPr marL="342900" indent="-342900" algn="l">
              <a:buFont typeface="Wingdings" pitchFamily="2" charset="2"/>
              <a:buChar char="v"/>
            </a:pPr>
            <a:r>
              <a:rPr lang="en-US" sz="2100" dirty="0">
                <a:solidFill>
                  <a:srgbClr val="FF0066"/>
                </a:solidFill>
                <a:latin typeface="Comic Sans MS" pitchFamily="66" charset="0"/>
              </a:rPr>
              <a:t>Compared with the traditional local hospital health care, community-based smart health care is aiming at providing convenience, effective solutions and adequate interaction for specific requirements and solutions on possible health issues.</a:t>
            </a:r>
          </a:p>
          <a:p>
            <a:pPr algn="l"/>
            <a:endParaRPr lang="en-US" sz="2100" dirty="0">
              <a:latin typeface="Comic Sans MS" pitchFamily="66" charset="0"/>
            </a:endParaRPr>
          </a:p>
        </p:txBody>
      </p:sp>
      <p:sp>
        <p:nvSpPr>
          <p:cNvPr id="3" name="Title 2"/>
          <p:cNvSpPr>
            <a:spLocks noGrp="1"/>
          </p:cNvSpPr>
          <p:nvPr>
            <p:ph type="title"/>
          </p:nvPr>
        </p:nvSpPr>
        <p:spPr/>
        <p:txBody>
          <a:bodyPr>
            <a:normAutofit/>
          </a:bodyPr>
          <a:lstStyle/>
          <a:p>
            <a:r>
              <a:rPr lang="en-IN" dirty="0" smtClean="0"/>
              <a:t>IOT &amp; Project solution</a:t>
            </a:r>
            <a:endParaRPr lang="en-GB" dirty="0"/>
          </a:p>
        </p:txBody>
      </p:sp>
    </p:spTree>
    <p:extLst>
      <p:ext uri="{BB962C8B-B14F-4D97-AF65-F5344CB8AC3E}">
        <p14:creationId xmlns:p14="http://schemas.microsoft.com/office/powerpoint/2010/main" val="16404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2">
                                            <p:txEl>
                                              <p:pRg st="0" end="0"/>
                                            </p:txEl>
                                          </p:spTgt>
                                        </p:tgtEl>
                                        <p:attrNameLst>
                                          <p:attrName>style.color</p:attrName>
                                        </p:attrNameLst>
                                      </p:cBhvr>
                                      <p:by>
                                        <p:hsl h="0" s="12549" l="25098"/>
                                      </p:by>
                                    </p:animClr>
                                    <p:animClr clrSpc="hsl" dir="cw">
                                      <p:cBhvr>
                                        <p:cTn id="7" dur="500" fill="hold"/>
                                        <p:tgtEl>
                                          <p:spTgt spid="2">
                                            <p:txEl>
                                              <p:pRg st="0" end="0"/>
                                            </p:txEl>
                                          </p:spTgt>
                                        </p:tgtEl>
                                        <p:attrNameLst>
                                          <p:attrName>fillcolor</p:attrName>
                                        </p:attrNameLst>
                                      </p:cBhvr>
                                      <p:by>
                                        <p:hsl h="0" s="12549" l="25098"/>
                                      </p:by>
                                    </p:animClr>
                                    <p:animClr clrSpc="hsl" dir="cw">
                                      <p:cBhvr>
                                        <p:cTn id="8" dur="500" fill="hold"/>
                                        <p:tgtEl>
                                          <p:spTgt spid="2">
                                            <p:txEl>
                                              <p:pRg st="0" end="0"/>
                                            </p:txEl>
                                          </p:spTgt>
                                        </p:tgtEl>
                                        <p:attrNameLst>
                                          <p:attrName>stroke.color</p:attrName>
                                        </p:attrNameLst>
                                      </p:cBhvr>
                                      <p:by>
                                        <p:hsl h="0" s="12549" l="25098"/>
                                      </p:by>
                                    </p:animClr>
                                    <p:set>
                                      <p:cBhvr>
                                        <p:cTn id="9" dur="500" fill="hold"/>
                                        <p:tgtEl>
                                          <p:spTgt spid="2">
                                            <p:txEl>
                                              <p:pRg st="0" end="0"/>
                                            </p:txEl>
                                          </p:spTgt>
                                        </p:tgtEl>
                                        <p:attrNameLst>
                                          <p:attrName>fill.type</p:attrName>
                                        </p:attrNameLst>
                                      </p:cBhvr>
                                      <p:to>
                                        <p:strVal val="solid"/>
                                      </p:to>
                                    </p:set>
                                  </p:childTnLst>
                                </p:cTn>
                              </p:par>
                              <p:par>
                                <p:cTn id="10" presetID="30" presetClass="emph" presetSubtype="0" fill="hold" nodeType="withEffect">
                                  <p:stCondLst>
                                    <p:cond delay="0"/>
                                  </p:stCondLst>
                                  <p:childTnLst>
                                    <p:animClr clrSpc="hsl" dir="cw">
                                      <p:cBhvr override="childStyle">
                                        <p:cTn id="11" dur="500" fill="hold"/>
                                        <p:tgtEl>
                                          <p:spTgt spid="2">
                                            <p:txEl>
                                              <p:pRg st="1" end="1"/>
                                            </p:txEl>
                                          </p:spTgt>
                                        </p:tgtEl>
                                        <p:attrNameLst>
                                          <p:attrName>style.color</p:attrName>
                                        </p:attrNameLst>
                                      </p:cBhvr>
                                      <p:by>
                                        <p:hsl h="0" s="12549" l="25098"/>
                                      </p:by>
                                    </p:animClr>
                                    <p:animClr clrSpc="hsl" dir="cw">
                                      <p:cBhvr>
                                        <p:cTn id="12" dur="500" fill="hold"/>
                                        <p:tgtEl>
                                          <p:spTgt spid="2">
                                            <p:txEl>
                                              <p:pRg st="1" end="1"/>
                                            </p:txEl>
                                          </p:spTgt>
                                        </p:tgtEl>
                                        <p:attrNameLst>
                                          <p:attrName>fillcolor</p:attrName>
                                        </p:attrNameLst>
                                      </p:cBhvr>
                                      <p:by>
                                        <p:hsl h="0" s="12549" l="25098"/>
                                      </p:by>
                                    </p:animClr>
                                    <p:animClr clrSpc="hsl" dir="cw">
                                      <p:cBhvr>
                                        <p:cTn id="13" dur="500" fill="hold"/>
                                        <p:tgtEl>
                                          <p:spTgt spid="2">
                                            <p:txEl>
                                              <p:pRg st="1" end="1"/>
                                            </p:txEl>
                                          </p:spTgt>
                                        </p:tgtEl>
                                        <p:attrNameLst>
                                          <p:attrName>stroke.color</p:attrName>
                                        </p:attrNameLst>
                                      </p:cBhvr>
                                      <p:by>
                                        <p:hsl h="0" s="12549" l="25098"/>
                                      </p:by>
                                    </p:animClr>
                                    <p:set>
                                      <p:cBhvr>
                                        <p:cTn id="14" dur="500" fill="hold"/>
                                        <p:tgtEl>
                                          <p:spTgt spid="2">
                                            <p:txEl>
                                              <p:pRg st="1" end="1"/>
                                            </p:txEl>
                                          </p:spTgt>
                                        </p:tgtEl>
                                        <p:attrNameLst>
                                          <p:attrName>fill.type</p:attrName>
                                        </p:attrNameLst>
                                      </p:cBhvr>
                                      <p:to>
                                        <p:strVal val="solid"/>
                                      </p:to>
                                    </p:set>
                                  </p:childTnLst>
                                </p:cTn>
                              </p:par>
                              <p:par>
                                <p:cTn id="15" presetID="30" presetClass="emph" presetSubtype="0" fill="hold" nodeType="withEffect">
                                  <p:stCondLst>
                                    <p:cond delay="0"/>
                                  </p:stCondLst>
                                  <p:childTnLst>
                                    <p:animClr clrSpc="hsl" dir="cw">
                                      <p:cBhvr override="childStyle">
                                        <p:cTn id="16" dur="500" fill="hold"/>
                                        <p:tgtEl>
                                          <p:spTgt spid="2">
                                            <p:txEl>
                                              <p:pRg st="2" end="2"/>
                                            </p:txEl>
                                          </p:spTgt>
                                        </p:tgtEl>
                                        <p:attrNameLst>
                                          <p:attrName>style.color</p:attrName>
                                        </p:attrNameLst>
                                      </p:cBhvr>
                                      <p:by>
                                        <p:hsl h="0" s="12549" l="25098"/>
                                      </p:by>
                                    </p:animClr>
                                    <p:animClr clrSpc="hsl" dir="cw">
                                      <p:cBhvr>
                                        <p:cTn id="17" dur="500" fill="hold"/>
                                        <p:tgtEl>
                                          <p:spTgt spid="2">
                                            <p:txEl>
                                              <p:pRg st="2" end="2"/>
                                            </p:txEl>
                                          </p:spTgt>
                                        </p:tgtEl>
                                        <p:attrNameLst>
                                          <p:attrName>fillcolor</p:attrName>
                                        </p:attrNameLst>
                                      </p:cBhvr>
                                      <p:by>
                                        <p:hsl h="0" s="12549" l="25098"/>
                                      </p:by>
                                    </p:animClr>
                                    <p:animClr clrSpc="hsl" dir="cw">
                                      <p:cBhvr>
                                        <p:cTn id="18" dur="500" fill="hold"/>
                                        <p:tgtEl>
                                          <p:spTgt spid="2">
                                            <p:txEl>
                                              <p:pRg st="2" end="2"/>
                                            </p:txEl>
                                          </p:spTgt>
                                        </p:tgtEl>
                                        <p:attrNameLst>
                                          <p:attrName>stroke.color</p:attrName>
                                        </p:attrNameLst>
                                      </p:cBhvr>
                                      <p:by>
                                        <p:hsl h="0" s="12549" l="25098"/>
                                      </p:by>
                                    </p:animClr>
                                    <p:set>
                                      <p:cBhvr>
                                        <p:cTn id="19" dur="500" fill="hold"/>
                                        <p:tgtEl>
                                          <p:spTgt spid="2">
                                            <p:txEl>
                                              <p:pRg st="2" end="2"/>
                                            </p:txEl>
                                          </p:spTgt>
                                        </p:tgtEl>
                                        <p:attrNameLst>
                                          <p:attrName>fill.type</p:attrName>
                                        </p:attrNameLst>
                                      </p:cBhvr>
                                      <p:to>
                                        <p:strVal val="solid"/>
                                      </p:to>
                                    </p:set>
                                  </p:childTnLst>
                                </p:cTn>
                              </p:par>
                              <p:par>
                                <p:cTn id="20" presetID="30" presetClass="emph" presetSubtype="0" fill="hold" nodeType="withEffect">
                                  <p:stCondLst>
                                    <p:cond delay="0"/>
                                  </p:stCondLst>
                                  <p:childTnLst>
                                    <p:animClr clrSpc="hsl" dir="cw">
                                      <p:cBhvr override="childStyle">
                                        <p:cTn id="21" dur="500" fill="hold"/>
                                        <p:tgtEl>
                                          <p:spTgt spid="2">
                                            <p:txEl>
                                              <p:pRg st="3" end="3"/>
                                            </p:txEl>
                                          </p:spTgt>
                                        </p:tgtEl>
                                        <p:attrNameLst>
                                          <p:attrName>style.color</p:attrName>
                                        </p:attrNameLst>
                                      </p:cBhvr>
                                      <p:by>
                                        <p:hsl h="0" s="12549" l="25098"/>
                                      </p:by>
                                    </p:animClr>
                                    <p:animClr clrSpc="hsl" dir="cw">
                                      <p:cBhvr>
                                        <p:cTn id="22" dur="500" fill="hold"/>
                                        <p:tgtEl>
                                          <p:spTgt spid="2">
                                            <p:txEl>
                                              <p:pRg st="3" end="3"/>
                                            </p:txEl>
                                          </p:spTgt>
                                        </p:tgtEl>
                                        <p:attrNameLst>
                                          <p:attrName>fillcolor</p:attrName>
                                        </p:attrNameLst>
                                      </p:cBhvr>
                                      <p:by>
                                        <p:hsl h="0" s="12549" l="25098"/>
                                      </p:by>
                                    </p:animClr>
                                    <p:animClr clrSpc="hsl" dir="cw">
                                      <p:cBhvr>
                                        <p:cTn id="23" dur="500" fill="hold"/>
                                        <p:tgtEl>
                                          <p:spTgt spid="2">
                                            <p:txEl>
                                              <p:pRg st="3" end="3"/>
                                            </p:txEl>
                                          </p:spTgt>
                                        </p:tgtEl>
                                        <p:attrNameLst>
                                          <p:attrName>stroke.color</p:attrName>
                                        </p:attrNameLst>
                                      </p:cBhvr>
                                      <p:by>
                                        <p:hsl h="0" s="12549" l="25098"/>
                                      </p:by>
                                    </p:animClr>
                                    <p:set>
                                      <p:cBhvr>
                                        <p:cTn id="24" dur="500" fill="hold"/>
                                        <p:tgtEl>
                                          <p:spTgt spid="2">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676" y="260648"/>
            <a:ext cx="8672811" cy="6555641"/>
          </a:xfrm>
          <a:prstGeom prst="rect">
            <a:avLst/>
          </a:prstGeom>
          <a:noFill/>
        </p:spPr>
        <p:txBody>
          <a:bodyPr wrap="square" rtlCol="0">
            <a:spAutoFit/>
          </a:bodyPr>
          <a:lstStyle/>
          <a:p>
            <a:r>
              <a:rPr lang="en-IN" dirty="0" smtClean="0"/>
              <a:t> </a:t>
            </a:r>
            <a:r>
              <a:rPr lang="en-IN" b="1" dirty="0" smtClean="0"/>
              <a:t>                                          </a:t>
            </a:r>
            <a:r>
              <a:rPr lang="en-IN" sz="3600" b="1" dirty="0" smtClean="0"/>
              <a:t>The Giving Project</a:t>
            </a:r>
          </a:p>
          <a:p>
            <a:r>
              <a:rPr lang="en-IN" sz="2400" b="1" dirty="0" smtClean="0">
                <a:solidFill>
                  <a:srgbClr val="5F58BA"/>
                </a:solidFill>
                <a:latin typeface="Comic Sans MS" pitchFamily="66" charset="0"/>
              </a:rPr>
              <a:t/>
            </a:r>
            <a:br>
              <a:rPr lang="en-IN" sz="2400" b="1" dirty="0" smtClean="0">
                <a:solidFill>
                  <a:srgbClr val="5F58BA"/>
                </a:solidFill>
                <a:latin typeface="Comic Sans MS" pitchFamily="66" charset="0"/>
              </a:rPr>
            </a:br>
            <a:r>
              <a:rPr lang="en-IN" sz="2400" b="1" dirty="0" smtClean="0">
                <a:solidFill>
                  <a:srgbClr val="5F58BA"/>
                </a:solidFill>
                <a:latin typeface="Comic Sans MS" pitchFamily="66" charset="0"/>
              </a:rPr>
              <a:t/>
            </a:r>
            <a:br>
              <a:rPr lang="en-IN" sz="2400" b="1" dirty="0" smtClean="0">
                <a:solidFill>
                  <a:srgbClr val="5F58BA"/>
                </a:solidFill>
                <a:latin typeface="Comic Sans MS" pitchFamily="66" charset="0"/>
              </a:rPr>
            </a:br>
            <a:r>
              <a:rPr lang="en-IN" sz="2400" b="1" dirty="0" smtClean="0">
                <a:solidFill>
                  <a:srgbClr val="5F58BA"/>
                </a:solidFill>
                <a:latin typeface="Comic Sans MS" pitchFamily="66" charset="0"/>
              </a:rPr>
              <a:t/>
            </a:r>
            <a:br>
              <a:rPr lang="en-IN" sz="2400" b="1" dirty="0" smtClean="0">
                <a:solidFill>
                  <a:srgbClr val="5F58BA"/>
                </a:solidFill>
                <a:latin typeface="Comic Sans MS" pitchFamily="66" charset="0"/>
              </a:rPr>
            </a:br>
            <a:r>
              <a:rPr lang="en-IN" sz="2400" b="1" dirty="0" smtClean="0">
                <a:solidFill>
                  <a:srgbClr val="5F58BA"/>
                </a:solidFill>
                <a:latin typeface="Comic Sans MS" pitchFamily="66" charset="0"/>
              </a:rPr>
              <a:t>Proposed Solution :</a:t>
            </a:r>
            <a:br>
              <a:rPr lang="en-IN" sz="2400" b="1" dirty="0" smtClean="0">
                <a:solidFill>
                  <a:srgbClr val="5F58BA"/>
                </a:solidFill>
                <a:latin typeface="Comic Sans MS" pitchFamily="66" charset="0"/>
              </a:rPr>
            </a:br>
            <a:endParaRPr lang="en-IN" b="1" dirty="0" smtClean="0">
              <a:solidFill>
                <a:schemeClr val="accent4">
                  <a:lumMod val="60000"/>
                  <a:lumOff val="40000"/>
                </a:schemeClr>
              </a:solidFill>
              <a:latin typeface="Comic Sans MS" pitchFamily="66" charset="0"/>
            </a:endParaRPr>
          </a:p>
          <a:p>
            <a:pPr marL="285750" indent="-285750">
              <a:buFont typeface="Wingdings" pitchFamily="2" charset="2"/>
              <a:buChar char="ü"/>
            </a:pPr>
            <a:r>
              <a:rPr lang="en-IN" b="1" dirty="0" smtClean="0">
                <a:latin typeface="Comic Sans MS" pitchFamily="66" charset="0"/>
              </a:rPr>
              <a:t> </a:t>
            </a:r>
            <a:r>
              <a:rPr lang="en-IN" b="1" dirty="0" smtClean="0">
                <a:solidFill>
                  <a:schemeClr val="accent2">
                    <a:lumMod val="75000"/>
                  </a:schemeClr>
                </a:solidFill>
                <a:latin typeface="Comic Sans MS" pitchFamily="66" charset="0"/>
              </a:rPr>
              <a:t>Community Centre to act as pilot to raise requests for Medical Camp for the needy population by contacting Hospital.</a:t>
            </a:r>
            <a:br>
              <a:rPr lang="en-IN" b="1" dirty="0" smtClean="0">
                <a:solidFill>
                  <a:schemeClr val="accent2">
                    <a:lumMod val="75000"/>
                  </a:schemeClr>
                </a:solidFill>
                <a:latin typeface="Comic Sans MS" pitchFamily="66" charset="0"/>
              </a:rPr>
            </a:br>
            <a:endParaRPr lang="en-IN" b="1" dirty="0" smtClean="0">
              <a:solidFill>
                <a:schemeClr val="accent2">
                  <a:lumMod val="75000"/>
                </a:schemeClr>
              </a:solidFill>
              <a:latin typeface="Comic Sans MS" pitchFamily="66" charset="0"/>
            </a:endParaRPr>
          </a:p>
          <a:p>
            <a:pPr marL="285750" indent="-285750">
              <a:buFont typeface="Wingdings" pitchFamily="2" charset="2"/>
              <a:buChar char="ü"/>
            </a:pPr>
            <a:r>
              <a:rPr lang="en-IN" b="1" dirty="0" smtClean="0">
                <a:solidFill>
                  <a:schemeClr val="accent2">
                    <a:lumMod val="75000"/>
                  </a:schemeClr>
                </a:solidFill>
                <a:latin typeface="Comic Sans MS" pitchFamily="66" charset="0"/>
              </a:rPr>
              <a:t>The Hospital confirms with a date and conducts a medical camp where in  the doctors and nurses examine the patient and record health status in forms of health reports of their patients.</a:t>
            </a:r>
            <a:br>
              <a:rPr lang="en-IN" b="1" dirty="0" smtClean="0">
                <a:solidFill>
                  <a:schemeClr val="accent2">
                    <a:lumMod val="75000"/>
                  </a:schemeClr>
                </a:solidFill>
                <a:latin typeface="Comic Sans MS" pitchFamily="66" charset="0"/>
              </a:rPr>
            </a:br>
            <a:endParaRPr lang="en-IN" b="1" dirty="0">
              <a:solidFill>
                <a:schemeClr val="accent2">
                  <a:lumMod val="75000"/>
                </a:schemeClr>
              </a:solidFill>
              <a:latin typeface="Comic Sans MS" pitchFamily="66" charset="0"/>
            </a:endParaRPr>
          </a:p>
          <a:p>
            <a:pPr marL="285750" indent="-285750">
              <a:buFont typeface="Wingdings" pitchFamily="2" charset="2"/>
              <a:buChar char="ü"/>
            </a:pPr>
            <a:r>
              <a:rPr lang="en-IN" b="1" dirty="0" smtClean="0">
                <a:solidFill>
                  <a:schemeClr val="accent2">
                    <a:lumMod val="75000"/>
                  </a:schemeClr>
                </a:solidFill>
                <a:latin typeface="Comic Sans MS" pitchFamily="66" charset="0"/>
              </a:rPr>
              <a:t>Apart from requesting medical camps, the Community </a:t>
            </a:r>
            <a:r>
              <a:rPr lang="en-IN" b="1" dirty="0" err="1" smtClean="0">
                <a:solidFill>
                  <a:schemeClr val="accent2">
                    <a:lumMod val="75000"/>
                  </a:schemeClr>
                </a:solidFill>
                <a:latin typeface="Comic Sans MS" pitchFamily="66" charset="0"/>
              </a:rPr>
              <a:t>Center</a:t>
            </a:r>
            <a:r>
              <a:rPr lang="en-IN" b="1" dirty="0" smtClean="0">
                <a:solidFill>
                  <a:schemeClr val="accent2">
                    <a:lumMod val="75000"/>
                  </a:schemeClr>
                </a:solidFill>
                <a:latin typeface="Comic Sans MS" pitchFamily="66" charset="0"/>
              </a:rPr>
              <a:t> even manages food for the homeless from larger Super Market chains(Whole Foods) and redistributes it to the homeless on a daily basis.</a:t>
            </a:r>
            <a:br>
              <a:rPr lang="en-IN" b="1" dirty="0" smtClean="0">
                <a:solidFill>
                  <a:schemeClr val="accent2">
                    <a:lumMod val="75000"/>
                  </a:schemeClr>
                </a:solidFill>
                <a:latin typeface="Comic Sans MS" pitchFamily="66" charset="0"/>
              </a:rPr>
            </a:br>
            <a:endParaRPr lang="en-IN" b="1" dirty="0" smtClean="0">
              <a:solidFill>
                <a:schemeClr val="accent2">
                  <a:lumMod val="75000"/>
                </a:schemeClr>
              </a:solidFill>
              <a:latin typeface="Comic Sans MS" pitchFamily="66" charset="0"/>
            </a:endParaRPr>
          </a:p>
          <a:p>
            <a:pPr marL="285750" indent="-285750">
              <a:buFont typeface="Wingdings" pitchFamily="2" charset="2"/>
              <a:buChar char="ü"/>
            </a:pPr>
            <a:r>
              <a:rPr lang="en-IN" b="1" dirty="0" smtClean="0">
                <a:solidFill>
                  <a:schemeClr val="accent2">
                    <a:lumMod val="75000"/>
                  </a:schemeClr>
                </a:solidFill>
                <a:latin typeface="Comic Sans MS" pitchFamily="66" charset="0"/>
              </a:rPr>
              <a:t>The </a:t>
            </a:r>
            <a:r>
              <a:rPr lang="en-IN" b="1" dirty="0">
                <a:solidFill>
                  <a:schemeClr val="accent2">
                    <a:lumMod val="75000"/>
                  </a:schemeClr>
                </a:solidFill>
                <a:latin typeface="Comic Sans MS" pitchFamily="66" charset="0"/>
              </a:rPr>
              <a:t>project is socio-friendly and is drawn with the intention of facilitating </a:t>
            </a:r>
            <a:r>
              <a:rPr lang="en-IN" b="1" dirty="0" smtClean="0">
                <a:solidFill>
                  <a:schemeClr val="accent2">
                    <a:lumMod val="75000"/>
                  </a:schemeClr>
                </a:solidFill>
                <a:latin typeface="Comic Sans MS" pitchFamily="66" charset="0"/>
              </a:rPr>
              <a:t> effective </a:t>
            </a:r>
            <a:r>
              <a:rPr lang="en-US" b="1" dirty="0" smtClean="0">
                <a:solidFill>
                  <a:schemeClr val="accent2">
                    <a:lumMod val="75000"/>
                  </a:schemeClr>
                </a:solidFill>
                <a:latin typeface="Comic Sans MS" pitchFamily="66" charset="0"/>
              </a:rPr>
              <a:t>communication </a:t>
            </a:r>
            <a:r>
              <a:rPr lang="en-US" b="1" dirty="0">
                <a:solidFill>
                  <a:schemeClr val="accent2">
                    <a:lumMod val="75000"/>
                  </a:schemeClr>
                </a:solidFill>
                <a:latin typeface="Comic Sans MS" pitchFamily="66" charset="0"/>
              </a:rPr>
              <a:t>channel between community health care center and </a:t>
            </a:r>
            <a:r>
              <a:rPr lang="en-US" b="1" dirty="0" smtClean="0">
                <a:solidFill>
                  <a:schemeClr val="accent2">
                    <a:lumMod val="75000"/>
                  </a:schemeClr>
                </a:solidFill>
                <a:latin typeface="Comic Sans MS" pitchFamily="66" charset="0"/>
              </a:rPr>
              <a:t>hospitals for </a:t>
            </a:r>
            <a:r>
              <a:rPr lang="en-US" b="1" dirty="0">
                <a:solidFill>
                  <a:schemeClr val="accent2">
                    <a:lumMod val="75000"/>
                  </a:schemeClr>
                </a:solidFill>
                <a:latin typeface="Comic Sans MS" pitchFamily="66" charset="0"/>
              </a:rPr>
              <a:t>better and faster solutions on increasing health </a:t>
            </a:r>
            <a:r>
              <a:rPr lang="en-US" b="1" dirty="0" smtClean="0">
                <a:solidFill>
                  <a:schemeClr val="accent2">
                    <a:lumMod val="75000"/>
                  </a:schemeClr>
                </a:solidFill>
                <a:latin typeface="Comic Sans MS" pitchFamily="66" charset="0"/>
              </a:rPr>
              <a:t>issues.</a:t>
            </a:r>
            <a:endParaRPr lang="en-GB" b="1" dirty="0">
              <a:solidFill>
                <a:schemeClr val="accent2">
                  <a:lumMod val="75000"/>
                </a:schemeClr>
              </a:solidFill>
              <a:latin typeface="Comic Sans MS" pitchFamily="66" charset="0"/>
            </a:endParaRPr>
          </a:p>
        </p:txBody>
      </p:sp>
      <p:sp>
        <p:nvSpPr>
          <p:cNvPr id="3" name="Title 2"/>
          <p:cNvSpPr>
            <a:spLocks noGrp="1"/>
          </p:cNvSpPr>
          <p:nvPr>
            <p:ph type="title"/>
          </p:nvPr>
        </p:nvSpPr>
        <p:spPr>
          <a:xfrm>
            <a:off x="2570681" y="1124744"/>
            <a:ext cx="4114800" cy="701040"/>
          </a:xfrm>
        </p:spPr>
        <p:txBody>
          <a:bodyPr/>
          <a:lstStyle/>
          <a:p>
            <a:r>
              <a:rPr lang="en-IN" dirty="0" smtClean="0"/>
              <a:t>Project Implementation</a:t>
            </a:r>
            <a:endParaRPr lang="en-GB" dirty="0"/>
          </a:p>
        </p:txBody>
      </p:sp>
    </p:spTree>
    <p:extLst>
      <p:ext uri="{BB962C8B-B14F-4D97-AF65-F5344CB8AC3E}">
        <p14:creationId xmlns:p14="http://schemas.microsoft.com/office/powerpoint/2010/main" val="95887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5">
                                            <p:txEl>
                                              <p:pRg st="1" end="1"/>
                                            </p:txEl>
                                          </p:spTgt>
                                        </p:tgtEl>
                                        <p:attrNameLst>
                                          <p:attrName>style.color</p:attrName>
                                        </p:attrNameLst>
                                      </p:cBhvr>
                                      <p:by>
                                        <p:hsl h="0" s="12549" l="25098"/>
                                      </p:by>
                                    </p:animClr>
                                    <p:animClr clrSpc="hsl" dir="cw">
                                      <p:cBhvr>
                                        <p:cTn id="7" dur="500" fill="hold"/>
                                        <p:tgtEl>
                                          <p:spTgt spid="5">
                                            <p:txEl>
                                              <p:pRg st="1" end="1"/>
                                            </p:txEl>
                                          </p:spTgt>
                                        </p:tgtEl>
                                        <p:attrNameLst>
                                          <p:attrName>fillcolor</p:attrName>
                                        </p:attrNameLst>
                                      </p:cBhvr>
                                      <p:by>
                                        <p:hsl h="0" s="12549" l="25098"/>
                                      </p:by>
                                    </p:animClr>
                                    <p:animClr clrSpc="hsl" dir="cw">
                                      <p:cBhvr>
                                        <p:cTn id="8" dur="500" fill="hold"/>
                                        <p:tgtEl>
                                          <p:spTgt spid="5">
                                            <p:txEl>
                                              <p:pRg st="1" end="1"/>
                                            </p:txEl>
                                          </p:spTgt>
                                        </p:tgtEl>
                                        <p:attrNameLst>
                                          <p:attrName>stroke.color</p:attrName>
                                        </p:attrNameLst>
                                      </p:cBhvr>
                                      <p:by>
                                        <p:hsl h="0" s="12549" l="25098"/>
                                      </p:by>
                                    </p:animClr>
                                    <p:set>
                                      <p:cBhvr>
                                        <p:cTn id="9" dur="500" fill="hold"/>
                                        <p:tgtEl>
                                          <p:spTgt spid="5">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wipe(down)">
                                      <p:cBhvr>
                                        <p:cTn id="14" dur="580">
                                          <p:stCondLst>
                                            <p:cond delay="0"/>
                                          </p:stCondLst>
                                        </p:cTn>
                                        <p:tgtEl>
                                          <p:spTgt spid="5">
                                            <p:txEl>
                                              <p:pRg st="2" end="2"/>
                                            </p:txEl>
                                          </p:spTgt>
                                        </p:tgtEl>
                                      </p:cBhvr>
                                    </p:animEffect>
                                    <p:anim calcmode="lin" valueType="num">
                                      <p:cBhvr>
                                        <p:cTn id="15"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xEl>
                                              <p:pRg st="2" end="2"/>
                                            </p:txEl>
                                          </p:spTgt>
                                        </p:tgtEl>
                                      </p:cBhvr>
                                      <p:to x="100000" y="60000"/>
                                    </p:animScale>
                                    <p:animScale>
                                      <p:cBhvr>
                                        <p:cTn id="21" dur="166" decel="50000">
                                          <p:stCondLst>
                                            <p:cond delay="676"/>
                                          </p:stCondLst>
                                        </p:cTn>
                                        <p:tgtEl>
                                          <p:spTgt spid="5">
                                            <p:txEl>
                                              <p:pRg st="2" end="2"/>
                                            </p:txEl>
                                          </p:spTgt>
                                        </p:tgtEl>
                                      </p:cBhvr>
                                      <p:to x="100000" y="100000"/>
                                    </p:animScale>
                                    <p:animScale>
                                      <p:cBhvr>
                                        <p:cTn id="22" dur="26">
                                          <p:stCondLst>
                                            <p:cond delay="1312"/>
                                          </p:stCondLst>
                                        </p:cTn>
                                        <p:tgtEl>
                                          <p:spTgt spid="5">
                                            <p:txEl>
                                              <p:pRg st="2" end="2"/>
                                            </p:txEl>
                                          </p:spTgt>
                                        </p:tgtEl>
                                      </p:cBhvr>
                                      <p:to x="100000" y="80000"/>
                                    </p:animScale>
                                    <p:animScale>
                                      <p:cBhvr>
                                        <p:cTn id="23" dur="166" decel="50000">
                                          <p:stCondLst>
                                            <p:cond delay="1338"/>
                                          </p:stCondLst>
                                        </p:cTn>
                                        <p:tgtEl>
                                          <p:spTgt spid="5">
                                            <p:txEl>
                                              <p:pRg st="2" end="2"/>
                                            </p:txEl>
                                          </p:spTgt>
                                        </p:tgtEl>
                                      </p:cBhvr>
                                      <p:to x="100000" y="100000"/>
                                    </p:animScale>
                                    <p:animScale>
                                      <p:cBhvr>
                                        <p:cTn id="24" dur="26">
                                          <p:stCondLst>
                                            <p:cond delay="1642"/>
                                          </p:stCondLst>
                                        </p:cTn>
                                        <p:tgtEl>
                                          <p:spTgt spid="5">
                                            <p:txEl>
                                              <p:pRg st="2" end="2"/>
                                            </p:txEl>
                                          </p:spTgt>
                                        </p:tgtEl>
                                      </p:cBhvr>
                                      <p:to x="100000" y="90000"/>
                                    </p:animScale>
                                    <p:animScale>
                                      <p:cBhvr>
                                        <p:cTn id="25" dur="166" decel="50000">
                                          <p:stCondLst>
                                            <p:cond delay="1668"/>
                                          </p:stCondLst>
                                        </p:cTn>
                                        <p:tgtEl>
                                          <p:spTgt spid="5">
                                            <p:txEl>
                                              <p:pRg st="2" end="2"/>
                                            </p:txEl>
                                          </p:spTgt>
                                        </p:tgtEl>
                                      </p:cBhvr>
                                      <p:to x="100000" y="100000"/>
                                    </p:animScale>
                                    <p:animScale>
                                      <p:cBhvr>
                                        <p:cTn id="26" dur="26">
                                          <p:stCondLst>
                                            <p:cond delay="1808"/>
                                          </p:stCondLst>
                                        </p:cTn>
                                        <p:tgtEl>
                                          <p:spTgt spid="5">
                                            <p:txEl>
                                              <p:pRg st="2" end="2"/>
                                            </p:txEl>
                                          </p:spTgt>
                                        </p:tgtEl>
                                      </p:cBhvr>
                                      <p:to x="100000" y="95000"/>
                                    </p:animScale>
                                    <p:animScale>
                                      <p:cBhvr>
                                        <p:cTn id="27" dur="166" decel="50000">
                                          <p:stCondLst>
                                            <p:cond delay="1834"/>
                                          </p:stCondLst>
                                        </p:cTn>
                                        <p:tgtEl>
                                          <p:spTgt spid="5">
                                            <p:txEl>
                                              <p:pRg st="2" end="2"/>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down)">
                                      <p:cBhvr>
                                        <p:cTn id="32" dur="580">
                                          <p:stCondLst>
                                            <p:cond delay="0"/>
                                          </p:stCondLst>
                                        </p:cTn>
                                        <p:tgtEl>
                                          <p:spTgt spid="5">
                                            <p:txEl>
                                              <p:pRg st="3" end="3"/>
                                            </p:txEl>
                                          </p:spTgt>
                                        </p:tgtEl>
                                      </p:cBhvr>
                                    </p:animEffect>
                                    <p:anim calcmode="lin" valueType="num">
                                      <p:cBhvr>
                                        <p:cTn id="33"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5">
                                            <p:txEl>
                                              <p:pRg st="3" end="3"/>
                                            </p:txEl>
                                          </p:spTgt>
                                        </p:tgtEl>
                                      </p:cBhvr>
                                      <p:to x="100000" y="60000"/>
                                    </p:animScale>
                                    <p:animScale>
                                      <p:cBhvr>
                                        <p:cTn id="39" dur="166" decel="50000">
                                          <p:stCondLst>
                                            <p:cond delay="676"/>
                                          </p:stCondLst>
                                        </p:cTn>
                                        <p:tgtEl>
                                          <p:spTgt spid="5">
                                            <p:txEl>
                                              <p:pRg st="3" end="3"/>
                                            </p:txEl>
                                          </p:spTgt>
                                        </p:tgtEl>
                                      </p:cBhvr>
                                      <p:to x="100000" y="100000"/>
                                    </p:animScale>
                                    <p:animScale>
                                      <p:cBhvr>
                                        <p:cTn id="40" dur="26">
                                          <p:stCondLst>
                                            <p:cond delay="1312"/>
                                          </p:stCondLst>
                                        </p:cTn>
                                        <p:tgtEl>
                                          <p:spTgt spid="5">
                                            <p:txEl>
                                              <p:pRg st="3" end="3"/>
                                            </p:txEl>
                                          </p:spTgt>
                                        </p:tgtEl>
                                      </p:cBhvr>
                                      <p:to x="100000" y="80000"/>
                                    </p:animScale>
                                    <p:animScale>
                                      <p:cBhvr>
                                        <p:cTn id="41" dur="166" decel="50000">
                                          <p:stCondLst>
                                            <p:cond delay="1338"/>
                                          </p:stCondLst>
                                        </p:cTn>
                                        <p:tgtEl>
                                          <p:spTgt spid="5">
                                            <p:txEl>
                                              <p:pRg st="3" end="3"/>
                                            </p:txEl>
                                          </p:spTgt>
                                        </p:tgtEl>
                                      </p:cBhvr>
                                      <p:to x="100000" y="100000"/>
                                    </p:animScale>
                                    <p:animScale>
                                      <p:cBhvr>
                                        <p:cTn id="42" dur="26">
                                          <p:stCondLst>
                                            <p:cond delay="1642"/>
                                          </p:stCondLst>
                                        </p:cTn>
                                        <p:tgtEl>
                                          <p:spTgt spid="5">
                                            <p:txEl>
                                              <p:pRg st="3" end="3"/>
                                            </p:txEl>
                                          </p:spTgt>
                                        </p:tgtEl>
                                      </p:cBhvr>
                                      <p:to x="100000" y="90000"/>
                                    </p:animScale>
                                    <p:animScale>
                                      <p:cBhvr>
                                        <p:cTn id="43" dur="166" decel="50000">
                                          <p:stCondLst>
                                            <p:cond delay="1668"/>
                                          </p:stCondLst>
                                        </p:cTn>
                                        <p:tgtEl>
                                          <p:spTgt spid="5">
                                            <p:txEl>
                                              <p:pRg st="3" end="3"/>
                                            </p:txEl>
                                          </p:spTgt>
                                        </p:tgtEl>
                                      </p:cBhvr>
                                      <p:to x="100000" y="100000"/>
                                    </p:animScale>
                                    <p:animScale>
                                      <p:cBhvr>
                                        <p:cTn id="44" dur="26">
                                          <p:stCondLst>
                                            <p:cond delay="1808"/>
                                          </p:stCondLst>
                                        </p:cTn>
                                        <p:tgtEl>
                                          <p:spTgt spid="5">
                                            <p:txEl>
                                              <p:pRg st="3" end="3"/>
                                            </p:txEl>
                                          </p:spTgt>
                                        </p:tgtEl>
                                      </p:cBhvr>
                                      <p:to x="100000" y="95000"/>
                                    </p:animScale>
                                    <p:animScale>
                                      <p:cBhvr>
                                        <p:cTn id="45" dur="166" decel="50000">
                                          <p:stCondLst>
                                            <p:cond delay="1834"/>
                                          </p:stCondLst>
                                        </p:cTn>
                                        <p:tgtEl>
                                          <p:spTgt spid="5">
                                            <p:txEl>
                                              <p:pRg st="3" end="3"/>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nodeType="click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Effect transition="in" filter="wipe(down)">
                                      <p:cBhvr>
                                        <p:cTn id="50" dur="580">
                                          <p:stCondLst>
                                            <p:cond delay="0"/>
                                          </p:stCondLst>
                                        </p:cTn>
                                        <p:tgtEl>
                                          <p:spTgt spid="5">
                                            <p:txEl>
                                              <p:pRg st="4" end="4"/>
                                            </p:txEl>
                                          </p:spTgt>
                                        </p:tgtEl>
                                      </p:cBhvr>
                                    </p:animEffect>
                                    <p:anim calcmode="lin" valueType="num">
                                      <p:cBhvr>
                                        <p:cTn id="51"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5">
                                            <p:txEl>
                                              <p:pRg st="4" end="4"/>
                                            </p:txEl>
                                          </p:spTgt>
                                        </p:tgtEl>
                                      </p:cBhvr>
                                      <p:to x="100000" y="60000"/>
                                    </p:animScale>
                                    <p:animScale>
                                      <p:cBhvr>
                                        <p:cTn id="57" dur="166" decel="50000">
                                          <p:stCondLst>
                                            <p:cond delay="676"/>
                                          </p:stCondLst>
                                        </p:cTn>
                                        <p:tgtEl>
                                          <p:spTgt spid="5">
                                            <p:txEl>
                                              <p:pRg st="4" end="4"/>
                                            </p:txEl>
                                          </p:spTgt>
                                        </p:tgtEl>
                                      </p:cBhvr>
                                      <p:to x="100000" y="100000"/>
                                    </p:animScale>
                                    <p:animScale>
                                      <p:cBhvr>
                                        <p:cTn id="58" dur="26">
                                          <p:stCondLst>
                                            <p:cond delay="1312"/>
                                          </p:stCondLst>
                                        </p:cTn>
                                        <p:tgtEl>
                                          <p:spTgt spid="5">
                                            <p:txEl>
                                              <p:pRg st="4" end="4"/>
                                            </p:txEl>
                                          </p:spTgt>
                                        </p:tgtEl>
                                      </p:cBhvr>
                                      <p:to x="100000" y="80000"/>
                                    </p:animScale>
                                    <p:animScale>
                                      <p:cBhvr>
                                        <p:cTn id="59" dur="166" decel="50000">
                                          <p:stCondLst>
                                            <p:cond delay="1338"/>
                                          </p:stCondLst>
                                        </p:cTn>
                                        <p:tgtEl>
                                          <p:spTgt spid="5">
                                            <p:txEl>
                                              <p:pRg st="4" end="4"/>
                                            </p:txEl>
                                          </p:spTgt>
                                        </p:tgtEl>
                                      </p:cBhvr>
                                      <p:to x="100000" y="100000"/>
                                    </p:animScale>
                                    <p:animScale>
                                      <p:cBhvr>
                                        <p:cTn id="60" dur="26">
                                          <p:stCondLst>
                                            <p:cond delay="1642"/>
                                          </p:stCondLst>
                                        </p:cTn>
                                        <p:tgtEl>
                                          <p:spTgt spid="5">
                                            <p:txEl>
                                              <p:pRg st="4" end="4"/>
                                            </p:txEl>
                                          </p:spTgt>
                                        </p:tgtEl>
                                      </p:cBhvr>
                                      <p:to x="100000" y="90000"/>
                                    </p:animScale>
                                    <p:animScale>
                                      <p:cBhvr>
                                        <p:cTn id="61" dur="166" decel="50000">
                                          <p:stCondLst>
                                            <p:cond delay="1668"/>
                                          </p:stCondLst>
                                        </p:cTn>
                                        <p:tgtEl>
                                          <p:spTgt spid="5">
                                            <p:txEl>
                                              <p:pRg st="4" end="4"/>
                                            </p:txEl>
                                          </p:spTgt>
                                        </p:tgtEl>
                                      </p:cBhvr>
                                      <p:to x="100000" y="100000"/>
                                    </p:animScale>
                                    <p:animScale>
                                      <p:cBhvr>
                                        <p:cTn id="62" dur="26">
                                          <p:stCondLst>
                                            <p:cond delay="1808"/>
                                          </p:stCondLst>
                                        </p:cTn>
                                        <p:tgtEl>
                                          <p:spTgt spid="5">
                                            <p:txEl>
                                              <p:pRg st="4" end="4"/>
                                            </p:txEl>
                                          </p:spTgt>
                                        </p:tgtEl>
                                      </p:cBhvr>
                                      <p:to x="100000" y="95000"/>
                                    </p:animScale>
                                    <p:animScale>
                                      <p:cBhvr>
                                        <p:cTn id="63" dur="166" decel="50000">
                                          <p:stCondLst>
                                            <p:cond delay="1834"/>
                                          </p:stCondLst>
                                        </p:cTn>
                                        <p:tgtEl>
                                          <p:spTgt spid="5">
                                            <p:txEl>
                                              <p:pRg st="4" end="4"/>
                                            </p:tx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nodeType="clickEffect">
                                  <p:stCondLst>
                                    <p:cond delay="0"/>
                                  </p:stCondLst>
                                  <p:childTnLst>
                                    <p:set>
                                      <p:cBhvr>
                                        <p:cTn id="67" dur="1" fill="hold">
                                          <p:stCondLst>
                                            <p:cond delay="0"/>
                                          </p:stCondLst>
                                        </p:cTn>
                                        <p:tgtEl>
                                          <p:spTgt spid="5">
                                            <p:txEl>
                                              <p:pRg st="5" end="5"/>
                                            </p:txEl>
                                          </p:spTgt>
                                        </p:tgtEl>
                                        <p:attrNameLst>
                                          <p:attrName>style.visibility</p:attrName>
                                        </p:attrNameLst>
                                      </p:cBhvr>
                                      <p:to>
                                        <p:strVal val="visible"/>
                                      </p:to>
                                    </p:set>
                                    <p:animEffect transition="in" filter="wipe(down)">
                                      <p:cBhvr>
                                        <p:cTn id="68" dur="580">
                                          <p:stCondLst>
                                            <p:cond delay="0"/>
                                          </p:stCondLst>
                                        </p:cTn>
                                        <p:tgtEl>
                                          <p:spTgt spid="5">
                                            <p:txEl>
                                              <p:pRg st="5" end="5"/>
                                            </p:txEl>
                                          </p:spTgt>
                                        </p:tgtEl>
                                      </p:cBhvr>
                                    </p:animEffect>
                                    <p:anim calcmode="lin" valueType="num">
                                      <p:cBhvr>
                                        <p:cTn id="69"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5">
                                            <p:txEl>
                                              <p:pRg st="5" end="5"/>
                                            </p:txEl>
                                          </p:spTgt>
                                        </p:tgtEl>
                                      </p:cBhvr>
                                      <p:to x="100000" y="60000"/>
                                    </p:animScale>
                                    <p:animScale>
                                      <p:cBhvr>
                                        <p:cTn id="75" dur="166" decel="50000">
                                          <p:stCondLst>
                                            <p:cond delay="676"/>
                                          </p:stCondLst>
                                        </p:cTn>
                                        <p:tgtEl>
                                          <p:spTgt spid="5">
                                            <p:txEl>
                                              <p:pRg st="5" end="5"/>
                                            </p:txEl>
                                          </p:spTgt>
                                        </p:tgtEl>
                                      </p:cBhvr>
                                      <p:to x="100000" y="100000"/>
                                    </p:animScale>
                                    <p:animScale>
                                      <p:cBhvr>
                                        <p:cTn id="76" dur="26">
                                          <p:stCondLst>
                                            <p:cond delay="1312"/>
                                          </p:stCondLst>
                                        </p:cTn>
                                        <p:tgtEl>
                                          <p:spTgt spid="5">
                                            <p:txEl>
                                              <p:pRg st="5" end="5"/>
                                            </p:txEl>
                                          </p:spTgt>
                                        </p:tgtEl>
                                      </p:cBhvr>
                                      <p:to x="100000" y="80000"/>
                                    </p:animScale>
                                    <p:animScale>
                                      <p:cBhvr>
                                        <p:cTn id="77" dur="166" decel="50000">
                                          <p:stCondLst>
                                            <p:cond delay="1338"/>
                                          </p:stCondLst>
                                        </p:cTn>
                                        <p:tgtEl>
                                          <p:spTgt spid="5">
                                            <p:txEl>
                                              <p:pRg st="5" end="5"/>
                                            </p:txEl>
                                          </p:spTgt>
                                        </p:tgtEl>
                                      </p:cBhvr>
                                      <p:to x="100000" y="100000"/>
                                    </p:animScale>
                                    <p:animScale>
                                      <p:cBhvr>
                                        <p:cTn id="78" dur="26">
                                          <p:stCondLst>
                                            <p:cond delay="1642"/>
                                          </p:stCondLst>
                                        </p:cTn>
                                        <p:tgtEl>
                                          <p:spTgt spid="5">
                                            <p:txEl>
                                              <p:pRg st="5" end="5"/>
                                            </p:txEl>
                                          </p:spTgt>
                                        </p:tgtEl>
                                      </p:cBhvr>
                                      <p:to x="100000" y="90000"/>
                                    </p:animScale>
                                    <p:animScale>
                                      <p:cBhvr>
                                        <p:cTn id="79" dur="166" decel="50000">
                                          <p:stCondLst>
                                            <p:cond delay="1668"/>
                                          </p:stCondLst>
                                        </p:cTn>
                                        <p:tgtEl>
                                          <p:spTgt spid="5">
                                            <p:txEl>
                                              <p:pRg st="5" end="5"/>
                                            </p:txEl>
                                          </p:spTgt>
                                        </p:tgtEl>
                                      </p:cBhvr>
                                      <p:to x="100000" y="100000"/>
                                    </p:animScale>
                                    <p:animScale>
                                      <p:cBhvr>
                                        <p:cTn id="80" dur="26">
                                          <p:stCondLst>
                                            <p:cond delay="1808"/>
                                          </p:stCondLst>
                                        </p:cTn>
                                        <p:tgtEl>
                                          <p:spTgt spid="5">
                                            <p:txEl>
                                              <p:pRg st="5" end="5"/>
                                            </p:txEl>
                                          </p:spTgt>
                                        </p:tgtEl>
                                      </p:cBhvr>
                                      <p:to x="100000" y="95000"/>
                                    </p:animScale>
                                    <p:animScale>
                                      <p:cBhvr>
                                        <p:cTn id="81" dur="166" decel="50000">
                                          <p:stCondLst>
                                            <p:cond delay="1834"/>
                                          </p:stCondLst>
                                        </p:cTn>
                                        <p:tgtEl>
                                          <p:spTgt spid="5">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43516927"/>
              </p:ext>
            </p:extLst>
          </p:nvPr>
        </p:nvGraphicFramePr>
        <p:xfrm>
          <a:off x="0" y="1352988"/>
          <a:ext cx="9144000" cy="5517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2915816" y="404664"/>
            <a:ext cx="3744416" cy="892552"/>
          </a:xfrm>
          <a:prstGeom prst="rect">
            <a:avLst/>
          </a:prstGeom>
          <a:noFill/>
        </p:spPr>
        <p:txBody>
          <a:bodyPr wrap="square" rtlCol="0">
            <a:spAutoFit/>
          </a:bodyPr>
          <a:lstStyle/>
          <a:p>
            <a:r>
              <a:rPr lang="en-IN" sz="2600" dirty="0" smtClean="0">
                <a:solidFill>
                  <a:srgbClr val="C00000"/>
                </a:solidFill>
                <a:hlinkClick r:id="rId7"/>
              </a:rPr>
              <a:t>Link </a:t>
            </a:r>
            <a:r>
              <a:rPr lang="en-IN" sz="2600" dirty="0">
                <a:solidFill>
                  <a:srgbClr val="C00000"/>
                </a:solidFill>
                <a:hlinkClick r:id="rId7"/>
              </a:rPr>
              <a:t>to Object Model </a:t>
            </a:r>
            <a:endParaRPr lang="en-GB" sz="2600" dirty="0">
              <a:solidFill>
                <a:srgbClr val="C00000"/>
              </a:solidFill>
            </a:endParaRPr>
          </a:p>
          <a:p>
            <a:endParaRPr lang="en-GB" sz="2600" dirty="0">
              <a:solidFill>
                <a:srgbClr val="C00000"/>
              </a:solidFill>
            </a:endParaRPr>
          </a:p>
        </p:txBody>
      </p:sp>
    </p:spTree>
    <p:extLst>
      <p:ext uri="{BB962C8B-B14F-4D97-AF65-F5344CB8AC3E}">
        <p14:creationId xmlns:p14="http://schemas.microsoft.com/office/powerpoint/2010/main" val="313563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GB"/>
          </a:p>
        </p:txBody>
      </p:sp>
      <p:sp>
        <p:nvSpPr>
          <p:cNvPr id="3" name="Title 2"/>
          <p:cNvSpPr>
            <a:spLocks noGrp="1"/>
          </p:cNvSpPr>
          <p:nvPr>
            <p:ph type="title"/>
          </p:nvPr>
        </p:nvSpPr>
        <p:spPr/>
        <p:txBody>
          <a:bodyPr/>
          <a:lstStyle/>
          <a:p>
            <a:r>
              <a:rPr lang="en-IN" dirty="0" smtClean="0"/>
              <a:t>Screenshots</a:t>
            </a:r>
            <a:endParaRPr lang="en-GB" dirty="0"/>
          </a:p>
        </p:txBody>
      </p:sp>
    </p:spTree>
    <p:extLst>
      <p:ext uri="{BB962C8B-B14F-4D97-AF65-F5344CB8AC3E}">
        <p14:creationId xmlns:p14="http://schemas.microsoft.com/office/powerpoint/2010/main" val="1451836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GB"/>
          </a:p>
        </p:txBody>
      </p:sp>
    </p:spTree>
    <p:extLst>
      <p:ext uri="{BB962C8B-B14F-4D97-AF65-F5344CB8AC3E}">
        <p14:creationId xmlns:p14="http://schemas.microsoft.com/office/powerpoint/2010/main" val="413306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GB"/>
          </a:p>
        </p:txBody>
      </p:sp>
    </p:spTree>
    <p:extLst>
      <p:ext uri="{BB962C8B-B14F-4D97-AF65-F5344CB8AC3E}">
        <p14:creationId xmlns:p14="http://schemas.microsoft.com/office/powerpoint/2010/main" val="1209726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GB" dirty="0"/>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16427359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520</TotalTime>
  <Words>40</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BlackTie</vt:lpstr>
      <vt:lpstr>The Giving  Project</vt:lpstr>
      <vt:lpstr>PowerPoint Presentation</vt:lpstr>
      <vt:lpstr>IOT &amp; Project solution</vt:lpstr>
      <vt:lpstr>Project Implementation</vt:lpstr>
      <vt:lpstr>PowerPoint Presentation</vt:lpstr>
      <vt:lpstr>Screenshots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Giving Project</dc:title>
  <dc:creator>trupti gore</dc:creator>
  <cp:lastModifiedBy>trupti gore</cp:lastModifiedBy>
  <cp:revision>26</cp:revision>
  <dcterms:created xsi:type="dcterms:W3CDTF">2016-12-11T00:10:13Z</dcterms:created>
  <dcterms:modified xsi:type="dcterms:W3CDTF">2016-12-11T23:06:47Z</dcterms:modified>
</cp:coreProperties>
</file>