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dca5c2da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dca5c2da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dca5c2da5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dca5c2da5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ca5c2da5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dca5c2da5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dca5c2da5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dca5c2da5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ca5c2da5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ca5c2da5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dca5c2da5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dca5c2da5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ca5c2da5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ca5c2da5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additional chair lift increases the operating cost by $1,540,000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ticket price to at least cover the increased operating cost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some guidance on future facility investment plans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of solution space: build a prediction model based on the number of facilities owned by all the resorts in Big Mountain’s market share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Possible constraints: limited amount of facilities and properties; visitors like to pay more for certain facilities and less for others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&amp; Key Findings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the current ticket price of Big Mountain is $81.00, the model suggests an increased ticket price of $95.87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option 1: Increase the vertical drop by adding a run to a point 150 feet lower down, and install an additional chair lift.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Recommendation option 2: Permanently close down one or more of the least used runs. Depending on the operating cost of one run, the suggested number is either 2 or 5.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16899"/>
            <a:ext cx="83682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most important features in random forest regressor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75" y="2005624"/>
            <a:ext cx="4869170" cy="28877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761725" y="2296625"/>
            <a:ext cx="2853600" cy="23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fastQuads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Snow Making_ac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vertical_drop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SkiableTerrain_ac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total_chair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…...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42600" y="1435125"/>
            <a:ext cx="79083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Distribution of the value of the most important features for all resorts in Big Mountain’s market share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250" y="2322049"/>
            <a:ext cx="5122911" cy="25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- Scenario 1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5"/>
            <a:ext cx="786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the vertical drop by 150 feet, add a run, and install an additional chair lift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Model shows the ticket price can be increased by $1.99, and the total revenue can be increased by $3,474,638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- Scenario 2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down some of the least used runs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029224"/>
            <a:ext cx="5620901" cy="296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6237150" y="2085613"/>
            <a:ext cx="2781600" cy="2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operating cost of one run is unknown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Closing down one run will reduce operating cost, while maintaining revenue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Depending on the operating cost, the model suggests closing down either 2 or 5 runs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the current ticket price to $95.87 based on Big Mountain’s positive in its market share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investment option 1: increase the vertical drop by 150 feet, add one run and install another chair lift, increase the ticket price by $1.99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investment option 2: close down one of the least used runs, keep the same ticket price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Future investment option 3: close down either 2 or 5 runs, depending on the operating cost of one run, reduce the ticket price accordingly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