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Slab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4"/>
    <p:restoredTop sz="94684"/>
  </p:normalViewPr>
  <p:slideViewPr>
    <p:cSldViewPr snapToGrid="0">
      <p:cViewPr varScale="1">
        <p:scale>
          <a:sx n="189" d="100"/>
          <a:sy n="189" d="100"/>
        </p:scale>
        <p:origin x="176" y="8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dca5c2da5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dca5c2da5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dca5c2da5_0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dca5c2da5_0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dca5c2da5_0_1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dca5c2da5_0_1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dca5c2da5_0_1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dca5c2da5_0_1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dca5c2da5_0_1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dca5c2da5_0_1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dca5c2da5_0_1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dca5c2da5_0_1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ca5c2da5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dca5c2da5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Identification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7525694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Build a prediction model for ticket price to cover the increased operating cost of $1,540,000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Provide guidance on future facility investment plans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Possible constraints: limited amount of facilities and properties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&amp; Key Findings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Current ticket price: $81.00; modeled ticket price: $95.87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Recommendation 1: Increase vertical drop by 150 feet, add a run, install an additional chair lift.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Recommendation 2: Close some of the least used runs. Model suggested closing either 1, 2 or 5 runs.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16899"/>
            <a:ext cx="8368200" cy="4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most important features in random forest regressor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75" y="2005624"/>
            <a:ext cx="4869170" cy="28877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5761725" y="2296625"/>
            <a:ext cx="2853600" cy="23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fastQuads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Runs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Snow Making_ac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vertical_drop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SkiableTerrain_ac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total_chair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…...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442600" y="1435125"/>
            <a:ext cx="79083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Distribution of the value of the most important features for all resorts in Big Mountain’s market share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250" y="2322049"/>
            <a:ext cx="5122911" cy="25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- Scenario 1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7860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Increase the vertical drop by 150 feet, add a run, and install an additional chair lift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Model shows the ticket price can be increased by $1.99, the total revenue can be increased by $3,474,638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- Scenario 2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 down some of the least used runs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029224"/>
            <a:ext cx="5620901" cy="29618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6237150" y="2085613"/>
            <a:ext cx="2781600" cy="28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operating cost of one run is unknown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Closing down one run reduces operating cost, while maintaining revenue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Depending on the operating cost, the model suggests closing down either 2 or 5 runs 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Model suggests increasing ticket price to $95.87</a:t>
            </a:r>
            <a:endParaRPr lang="en-US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Option 1: increase vertical drop by 150 feet, add one run and install another chair lift, increase ticket price by $1.99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Option 2: close one of the least used runs, keep the same ticket price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dirty="0"/>
              <a:t>Option 3: close either 2 or 5 runs depending on the operating cost, reduce ticket price accordingly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Macintosh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Roboto Slab</vt:lpstr>
      <vt:lpstr>Arial</vt:lpstr>
      <vt:lpstr>Roboto</vt:lpstr>
      <vt:lpstr>Marina</vt:lpstr>
      <vt:lpstr>Problem Identification</vt:lpstr>
      <vt:lpstr>Recommendation &amp; Key Findings</vt:lpstr>
      <vt:lpstr>Modeling Results</vt:lpstr>
      <vt:lpstr>Modeling Results</vt:lpstr>
      <vt:lpstr>Modeling Results - Scenario 1</vt:lpstr>
      <vt:lpstr>Modeling Results - Scenario 2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Identification</dc:title>
  <cp:lastModifiedBy>Janey Huang</cp:lastModifiedBy>
  <cp:revision>2</cp:revision>
  <dcterms:modified xsi:type="dcterms:W3CDTF">2020-12-04T07:29:36Z</dcterms:modified>
</cp:coreProperties>
</file>