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5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2013/2/11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2013/2/11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2013/2/11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2013/2/11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gif"/><Relationship Id="rId3" Type="http://schemas.openxmlformats.org/officeDocument/2006/relationships/image" Target="../media/image2.gif"/><Relationship Id="rId7" Type="http://schemas.openxmlformats.org/officeDocument/2006/relationships/image" Target="../media/image6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gif"/><Relationship Id="rId5" Type="http://schemas.openxmlformats.org/officeDocument/2006/relationships/image" Target="../media/image4.gif"/><Relationship Id="rId4" Type="http://schemas.openxmlformats.org/officeDocument/2006/relationships/image" Target="../media/image3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059832" y="44624"/>
            <a:ext cx="1924050" cy="6624736"/>
            <a:chOff x="3059832" y="44624"/>
            <a:chExt cx="1924050" cy="6624736"/>
          </a:xfrm>
        </p:grpSpPr>
        <p:pic>
          <p:nvPicPr>
            <p:cNvPr id="1026" name="Picture 2" descr="http://latex.codecogs.com/gif.latex?\huge%20T(n-1)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8920" y="859721"/>
              <a:ext cx="1285875" cy="3714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http://latex.codecogs.com/gif.latex?\huge%20T(n)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83720" y="44624"/>
              <a:ext cx="676275" cy="3714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http://latex.codecogs.com/gif.latex?\huge%20T(\frac%7bn-1%7d%7b2%7d)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9870" y="1674818"/>
              <a:ext cx="1323975" cy="7239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http://latex.codecogs.com/gif.latex?\huge%20T(\frac%7bn-1%7d%7b2%7d-1)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59832" y="2842340"/>
              <a:ext cx="1924050" cy="7239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http://latex.codecogs.com/gif.latex?\huge%20T(\frac%7b\frac%7bn-1%7d%7b2%7d-1%7d%7b2%7d)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74132" y="4009862"/>
              <a:ext cx="1695450" cy="847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http://latex.codecogs.com/gif.latex?\huge%20T(1)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7532" y="6297885"/>
              <a:ext cx="628650" cy="3714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" name="直接连接符 4"/>
            <p:cNvCxnSpPr>
              <a:stCxn id="1028" idx="2"/>
              <a:endCxn id="1026" idx="0"/>
            </p:cNvCxnSpPr>
            <p:nvPr/>
          </p:nvCxnSpPr>
          <p:spPr>
            <a:xfrm>
              <a:off x="4021858" y="416099"/>
              <a:ext cx="0" cy="4436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>
              <a:stCxn id="1026" idx="2"/>
              <a:endCxn id="1030" idx="0"/>
            </p:cNvCxnSpPr>
            <p:nvPr/>
          </p:nvCxnSpPr>
          <p:spPr>
            <a:xfrm>
              <a:off x="4021858" y="1231196"/>
              <a:ext cx="0" cy="4436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4026992" y="2409314"/>
              <a:ext cx="0" cy="4436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4026992" y="3489434"/>
              <a:ext cx="0" cy="4436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4026992" y="5877272"/>
              <a:ext cx="0" cy="4436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4026992" y="4869160"/>
              <a:ext cx="0" cy="4436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38" name="Picture 14" descr="http://latex.codecogs.com/gif.latex?\huge%20...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66384" y="5425792"/>
              <a:ext cx="548640" cy="914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136686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0</Words>
  <Application>Microsoft Office PowerPoint</Application>
  <PresentationFormat>全屏显示(4:3)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Jiajie Huang</dc:creator>
  <cp:lastModifiedBy>Jiajie Huang</cp:lastModifiedBy>
  <cp:revision>3</cp:revision>
  <dcterms:created xsi:type="dcterms:W3CDTF">2013-02-12T01:33:30Z</dcterms:created>
  <dcterms:modified xsi:type="dcterms:W3CDTF">2013-02-12T02:57:41Z</dcterms:modified>
</cp:coreProperties>
</file>