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theme/theme1.xml" ContentType="application/vnd.openxmlformats-officedocument.theme+xml"/>
  <Override PartName="/ppt/media/image10.gif" ContentType="image/gif"/>
  <Override PartName="/ppt/media/image13.gif" ContentType="image/gif"/>
  <Override PartName="/ppt/media/image9.gif" ContentType="image/gif"/>
  <Override PartName="/ppt/media/image16.gif" ContentType="image/gif"/>
  <Override PartName="/ppt/media/image2.png" ContentType="image/png"/>
  <Override PartName="/ppt/media/image5.png" ContentType="image/png"/>
  <Override PartName="/ppt/media/image8.png" ContentType="image/png"/>
  <Override PartName="/ppt/media/image12.gif" ContentType="image/gif"/>
  <Override PartName="/ppt/media/image15.gif" ContentType="image/gif"/>
  <Override PartName="/ppt/media/image4.png" ContentType="image/png"/>
  <Override PartName="/ppt/media/image7.png" ContentType="image/png"/>
  <Override PartName="/ppt/media/image1.gif" ContentType="image/gif"/>
  <Override PartName="/ppt/media/image11.gif" ContentType="image/gif"/>
  <Override PartName="/ppt/media/image14.gif" ContentType="image/gif"/>
  <Override PartName="/ppt/media/image3.png" ContentType="image/png"/>
  <Override PartName="/ppt/media/image6.png" ContentType="image/png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单击此处编辑母版标题样式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8b8b8b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3200">
                <a:solidFill>
                  <a:srgbClr val="8b8b8b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 sz="3200">
                <a:solidFill>
                  <a:srgbClr val="8b8b8b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 sz="3200">
                <a:solidFill>
                  <a:srgbClr val="8b8b8b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 sz="3200">
                <a:solidFill>
                  <a:srgbClr val="8b8b8b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8b8b8b"/>
                </a:solidFill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3200">
                <a:solidFill>
                  <a:srgbClr val="8b8b8b"/>
                </a:solidFill>
                <a:latin typeface="Calibri"/>
              </a:rPr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 sz="3200">
                <a:solidFill>
                  <a:srgbClr val="8b8b8b"/>
                </a:solidFill>
                <a:latin typeface="Calibri"/>
              </a:rPr>
              <a:t>Eighth Outline Level</a:t>
            </a:r>
            <a:endParaRPr/>
          </a:p>
          <a:p>
            <a:r>
              <a:rPr lang="en-US" sz="3200">
                <a:solidFill>
                  <a:srgbClr val="8b8b8b"/>
                </a:solidFill>
                <a:latin typeface="Calibri"/>
              </a:rPr>
              <a:t>Ninth Outline Level</a:t>
            </a:r>
            <a:r>
              <a:rPr lang="en-US" sz="3200">
                <a:solidFill>
                  <a:srgbClr val="8b8b8b"/>
                </a:solidFill>
                <a:latin typeface="Calibri"/>
              </a:rPr>
              <a:t>单击此处编辑母版副标题样式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1200">
                <a:solidFill>
                  <a:srgbClr val="8b8b8b"/>
                </a:solidFill>
                <a:latin typeface="Calibri"/>
              </a:rPr>
              <a:t>2/24/13</a:t>
            </a:r>
            <a:endParaRPr/>
          </a:p>
        </p:txBody>
      </p:sp>
      <p:sp>
        <p:nvSpPr>
          <p:cNvPr id="3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bIns="45000" lIns="90000" rIns="90000" tIns="45000"/>
          <a:p>
            <a:fld id="{E1F14161-C161-41E1-B1A1-D1412161A171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gif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gif"/><Relationship Id="rId10" Type="http://schemas.openxmlformats.org/officeDocument/2006/relationships/image" Target="../media/image10.gif"/><Relationship Id="rId11" Type="http://schemas.openxmlformats.org/officeDocument/2006/relationships/image" Target="../media/image11.gif"/><Relationship Id="rId12" Type="http://schemas.openxmlformats.org/officeDocument/2006/relationships/image" Target="../media/image12.gif"/><Relationship Id="rId13" Type="http://schemas.openxmlformats.org/officeDocument/2006/relationships/image" Target="../media/image13.gif"/><Relationship Id="rId14" Type="http://schemas.openxmlformats.org/officeDocument/2006/relationships/image" Target="../media/image14.gif"/><Relationship Id="rId15" Type="http://schemas.openxmlformats.org/officeDocument/2006/relationships/image" Target="../media/image15.gif"/><Relationship Id="rId16" Type="http://schemas.openxmlformats.org/officeDocument/2006/relationships/image" Target="../media/image16.gif"/><Relationship Id="rId17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5" name="Picture 12"/>
          <p:cNvPicPr/>
          <p:nvPr/>
        </p:nvPicPr>
        <p:blipFill>
          <a:blip r:embed="rId1"/>
          <a:stretch>
            <a:fillRect/>
          </a:stretch>
        </p:blipFill>
        <p:spPr>
          <a:xfrm>
            <a:off x="2987640" y="5289840"/>
            <a:ext cx="628200" cy="371160"/>
          </a:xfrm>
          <a:prstGeom prst="rect">
            <a:avLst/>
          </a:prstGeom>
        </p:spPr>
      </p:pic>
      <p:sp>
        <p:nvSpPr>
          <p:cNvPr id="6" name="Line 1"/>
          <p:cNvSpPr/>
          <p:nvPr/>
        </p:nvSpPr>
        <p:spPr>
          <a:xfrm flipH="1">
            <a:off x="3657600" y="775800"/>
            <a:ext cx="363960" cy="7272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7" name="Line 2"/>
          <p:cNvSpPr/>
          <p:nvPr/>
        </p:nvSpPr>
        <p:spPr>
          <a:xfrm>
            <a:off x="4021920" y="775800"/>
            <a:ext cx="321480" cy="7272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pic>
        <p:nvPicPr>
          <p:cNvPr descr="" id="8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3861000" y="494280"/>
            <a:ext cx="342720" cy="171000"/>
          </a:xfrm>
          <a:prstGeom prst="rect">
            <a:avLst/>
          </a:prstGeom>
        </p:spPr>
      </p:pic>
      <p:pic>
        <p:nvPicPr>
          <p:cNvPr descr="" id="9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3429000" y="1503000"/>
            <a:ext cx="371160" cy="657000"/>
          </a:xfrm>
          <a:prstGeom prst="rect">
            <a:avLst/>
          </a:prstGeom>
        </p:spPr>
      </p:pic>
      <p:pic>
        <p:nvPicPr>
          <p:cNvPr descr="" id="10" name=""/>
          <p:cNvPicPr/>
          <p:nvPr/>
        </p:nvPicPr>
        <p:blipFill>
          <a:blip r:embed="rId4"/>
          <a:stretch>
            <a:fillRect/>
          </a:stretch>
        </p:blipFill>
        <p:spPr>
          <a:xfrm>
            <a:off x="4200840" y="1503000"/>
            <a:ext cx="371160" cy="657000"/>
          </a:xfrm>
          <a:prstGeom prst="rect">
            <a:avLst/>
          </a:prstGeom>
        </p:spPr>
      </p:pic>
      <p:pic>
        <p:nvPicPr>
          <p:cNvPr descr="" id="11" name=""/>
          <p:cNvPicPr/>
          <p:nvPr/>
        </p:nvPicPr>
        <p:blipFill>
          <a:blip r:embed="rId5"/>
          <a:stretch>
            <a:fillRect/>
          </a:stretch>
        </p:blipFill>
        <p:spPr>
          <a:xfrm>
            <a:off x="2836800" y="3069000"/>
            <a:ext cx="371160" cy="657000"/>
          </a:xfrm>
          <a:prstGeom prst="rect">
            <a:avLst/>
          </a:prstGeom>
        </p:spPr>
      </p:pic>
      <p:pic>
        <p:nvPicPr>
          <p:cNvPr descr="" id="12" name=""/>
          <p:cNvPicPr/>
          <p:nvPr/>
        </p:nvPicPr>
        <p:blipFill>
          <a:blip r:embed="rId6"/>
          <a:stretch>
            <a:fillRect/>
          </a:stretch>
        </p:blipFill>
        <p:spPr>
          <a:xfrm>
            <a:off x="3557160" y="3069360"/>
            <a:ext cx="371160" cy="657000"/>
          </a:xfrm>
          <a:prstGeom prst="rect">
            <a:avLst/>
          </a:prstGeom>
        </p:spPr>
      </p:pic>
      <p:pic>
        <p:nvPicPr>
          <p:cNvPr descr="" id="13" name=""/>
          <p:cNvPicPr/>
          <p:nvPr/>
        </p:nvPicPr>
        <p:blipFill>
          <a:blip r:embed="rId7"/>
          <a:stretch>
            <a:fillRect/>
          </a:stretch>
        </p:blipFill>
        <p:spPr>
          <a:xfrm>
            <a:off x="4205160" y="3069360"/>
            <a:ext cx="371160" cy="657000"/>
          </a:xfrm>
          <a:prstGeom prst="rect">
            <a:avLst/>
          </a:prstGeom>
        </p:spPr>
      </p:pic>
      <p:pic>
        <p:nvPicPr>
          <p:cNvPr descr="" id="14" name=""/>
          <p:cNvPicPr/>
          <p:nvPr/>
        </p:nvPicPr>
        <p:blipFill>
          <a:blip r:embed="rId8"/>
          <a:stretch>
            <a:fillRect/>
          </a:stretch>
        </p:blipFill>
        <p:spPr>
          <a:xfrm>
            <a:off x="4853520" y="3069720"/>
            <a:ext cx="371160" cy="657000"/>
          </a:xfrm>
          <a:prstGeom prst="rect">
            <a:avLst/>
          </a:prstGeom>
        </p:spPr>
      </p:pic>
      <p:sp>
        <p:nvSpPr>
          <p:cNvPr id="15" name="Line 3"/>
          <p:cNvSpPr/>
          <p:nvPr/>
        </p:nvSpPr>
        <p:spPr>
          <a:xfrm flipH="1">
            <a:off x="3153960" y="2251800"/>
            <a:ext cx="363960" cy="7272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6" name="Line 4"/>
          <p:cNvSpPr/>
          <p:nvPr/>
        </p:nvSpPr>
        <p:spPr>
          <a:xfrm>
            <a:off x="3518280" y="2251800"/>
            <a:ext cx="321480" cy="7272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7" name="Line 5"/>
          <p:cNvSpPr/>
          <p:nvPr/>
        </p:nvSpPr>
        <p:spPr>
          <a:xfrm flipH="1">
            <a:off x="4162320" y="2251800"/>
            <a:ext cx="363960" cy="7272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8" name="Line 6"/>
          <p:cNvSpPr/>
          <p:nvPr/>
        </p:nvSpPr>
        <p:spPr>
          <a:xfrm>
            <a:off x="4526640" y="2251800"/>
            <a:ext cx="321480" cy="7272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9" name="Line 7"/>
          <p:cNvSpPr/>
          <p:nvPr/>
        </p:nvSpPr>
        <p:spPr>
          <a:xfrm flipH="1">
            <a:off x="3369960" y="3763800"/>
            <a:ext cx="363960" cy="7272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0" name="Line 8"/>
          <p:cNvSpPr/>
          <p:nvPr/>
        </p:nvSpPr>
        <p:spPr>
          <a:xfrm>
            <a:off x="3734280" y="3763800"/>
            <a:ext cx="321480" cy="7272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1" name="Line 9"/>
          <p:cNvSpPr/>
          <p:nvPr/>
        </p:nvSpPr>
        <p:spPr>
          <a:xfrm flipH="1">
            <a:off x="4162320" y="3763800"/>
            <a:ext cx="363960" cy="7272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2" name="Line 10"/>
          <p:cNvSpPr/>
          <p:nvPr/>
        </p:nvSpPr>
        <p:spPr>
          <a:xfrm>
            <a:off x="4526640" y="3763800"/>
            <a:ext cx="321480" cy="7272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3" name="Line 11"/>
          <p:cNvSpPr/>
          <p:nvPr/>
        </p:nvSpPr>
        <p:spPr>
          <a:xfrm flipH="1">
            <a:off x="2542320" y="3763800"/>
            <a:ext cx="363960" cy="7272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4" name="Line 12"/>
          <p:cNvSpPr/>
          <p:nvPr/>
        </p:nvSpPr>
        <p:spPr>
          <a:xfrm>
            <a:off x="2906640" y="3763800"/>
            <a:ext cx="321480" cy="7272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5" name="Line 13"/>
          <p:cNvSpPr/>
          <p:nvPr/>
        </p:nvSpPr>
        <p:spPr>
          <a:xfrm flipH="1">
            <a:off x="4918680" y="3763800"/>
            <a:ext cx="363960" cy="7272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6" name="Line 14"/>
          <p:cNvSpPr/>
          <p:nvPr/>
        </p:nvSpPr>
        <p:spPr>
          <a:xfrm>
            <a:off x="5283000" y="3763800"/>
            <a:ext cx="321480" cy="7272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pic>
        <p:nvPicPr>
          <p:cNvPr descr="" id="27" name="Picture 14"/>
          <p:cNvPicPr/>
          <p:nvPr/>
        </p:nvPicPr>
        <p:blipFill>
          <a:blip r:embed="rId9"/>
          <a:stretch>
            <a:fillRect/>
          </a:stretch>
        </p:blipFill>
        <p:spPr>
          <a:xfrm>
            <a:off x="3766680" y="4886280"/>
            <a:ext cx="548280" cy="91080"/>
          </a:xfrm>
          <a:prstGeom prst="rect">
            <a:avLst/>
          </a:prstGeom>
        </p:spPr>
      </p:pic>
      <p:pic>
        <p:nvPicPr>
          <p:cNvPr descr="" id="28" name="Picture 12"/>
          <p:cNvPicPr/>
          <p:nvPr/>
        </p:nvPicPr>
        <p:blipFill>
          <a:blip r:embed="rId10"/>
          <a:stretch>
            <a:fillRect/>
          </a:stretch>
        </p:blipFill>
        <p:spPr>
          <a:xfrm>
            <a:off x="3708000" y="5290200"/>
            <a:ext cx="628200" cy="371160"/>
          </a:xfrm>
          <a:prstGeom prst="rect">
            <a:avLst/>
          </a:prstGeom>
        </p:spPr>
      </p:pic>
      <p:pic>
        <p:nvPicPr>
          <p:cNvPr descr="" id="29" name="Picture 12"/>
          <p:cNvPicPr/>
          <p:nvPr/>
        </p:nvPicPr>
        <p:blipFill>
          <a:blip r:embed="rId11"/>
          <a:stretch>
            <a:fillRect/>
          </a:stretch>
        </p:blipFill>
        <p:spPr>
          <a:xfrm>
            <a:off x="1547640" y="5289840"/>
            <a:ext cx="628200" cy="371160"/>
          </a:xfrm>
          <a:prstGeom prst="rect">
            <a:avLst/>
          </a:prstGeom>
        </p:spPr>
      </p:pic>
      <p:pic>
        <p:nvPicPr>
          <p:cNvPr descr="" id="30" name="Picture 12"/>
          <p:cNvPicPr/>
          <p:nvPr/>
        </p:nvPicPr>
        <p:blipFill>
          <a:blip r:embed="rId12"/>
          <a:stretch>
            <a:fillRect/>
          </a:stretch>
        </p:blipFill>
        <p:spPr>
          <a:xfrm>
            <a:off x="2268000" y="5290200"/>
            <a:ext cx="628200" cy="371160"/>
          </a:xfrm>
          <a:prstGeom prst="rect">
            <a:avLst/>
          </a:prstGeom>
        </p:spPr>
      </p:pic>
      <p:pic>
        <p:nvPicPr>
          <p:cNvPr descr="" id="31" name="Picture 12"/>
          <p:cNvPicPr/>
          <p:nvPr/>
        </p:nvPicPr>
        <p:blipFill>
          <a:blip r:embed="rId13"/>
          <a:stretch>
            <a:fillRect/>
          </a:stretch>
        </p:blipFill>
        <p:spPr>
          <a:xfrm>
            <a:off x="5903640" y="5289840"/>
            <a:ext cx="628200" cy="371160"/>
          </a:xfrm>
          <a:prstGeom prst="rect">
            <a:avLst/>
          </a:prstGeom>
        </p:spPr>
      </p:pic>
      <p:pic>
        <p:nvPicPr>
          <p:cNvPr descr="" id="32" name="Picture 12"/>
          <p:cNvPicPr/>
          <p:nvPr/>
        </p:nvPicPr>
        <p:blipFill>
          <a:blip r:embed="rId14"/>
          <a:stretch>
            <a:fillRect/>
          </a:stretch>
        </p:blipFill>
        <p:spPr>
          <a:xfrm>
            <a:off x="6624000" y="5290200"/>
            <a:ext cx="628200" cy="371160"/>
          </a:xfrm>
          <a:prstGeom prst="rect">
            <a:avLst/>
          </a:prstGeom>
        </p:spPr>
      </p:pic>
      <p:pic>
        <p:nvPicPr>
          <p:cNvPr descr="" id="33" name="Picture 12"/>
          <p:cNvPicPr/>
          <p:nvPr/>
        </p:nvPicPr>
        <p:blipFill>
          <a:blip r:embed="rId15"/>
          <a:stretch>
            <a:fillRect/>
          </a:stretch>
        </p:blipFill>
        <p:spPr>
          <a:xfrm>
            <a:off x="4463640" y="5289840"/>
            <a:ext cx="628200" cy="371160"/>
          </a:xfrm>
          <a:prstGeom prst="rect">
            <a:avLst/>
          </a:prstGeom>
        </p:spPr>
      </p:pic>
      <p:pic>
        <p:nvPicPr>
          <p:cNvPr descr="" id="34" name="Picture 12"/>
          <p:cNvPicPr/>
          <p:nvPr/>
        </p:nvPicPr>
        <p:blipFill>
          <a:blip r:embed="rId16"/>
          <a:stretch>
            <a:fillRect/>
          </a:stretch>
        </p:blipFill>
        <p:spPr>
          <a:xfrm>
            <a:off x="5184000" y="5290200"/>
            <a:ext cx="628200" cy="371160"/>
          </a:xfrm>
          <a:prstGeom prst="rect">
            <a:avLst/>
          </a:prstGeom>
        </p:spPr>
      </p:pic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