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61B20-86DA-45D8-B88A-3451E8ADB8EF}" type="datetimeFigureOut">
              <a:rPr lang="en-US" smtClean="0"/>
              <a:pPr/>
              <a:t>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7D1C18-2B13-4A21-93F3-C4659E423AD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F36029-11F2-4635-91C1-9397DF159F8C}" type="datetimeFigureOut">
              <a:rPr lang="en-US" smtClean="0"/>
              <a:pPr/>
              <a:t>2/6/2013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193314-7042-4241-8B82-50B67DA5ED7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F36029-11F2-4635-91C1-9397DF159F8C}" type="datetimeFigureOut">
              <a:rPr lang="en-US" smtClean="0"/>
              <a:pPr/>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3314-7042-4241-8B82-50B67DA5ED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F36029-11F2-4635-91C1-9397DF159F8C}" type="datetimeFigureOut">
              <a:rPr lang="en-US" smtClean="0"/>
              <a:pPr/>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3314-7042-4241-8B82-50B67DA5ED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F36029-11F2-4635-91C1-9397DF159F8C}" type="datetimeFigureOut">
              <a:rPr lang="en-US" smtClean="0"/>
              <a:pPr/>
              <a:t>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93314-7042-4241-8B82-50B67DA5ED7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F36029-11F2-4635-91C1-9397DF159F8C}" type="datetimeFigureOut">
              <a:rPr lang="en-US" smtClean="0"/>
              <a:pPr/>
              <a:t>2/6/2013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5193314-7042-4241-8B82-50B67DA5ED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F36029-11F2-4635-91C1-9397DF159F8C}" type="datetimeFigureOut">
              <a:rPr lang="en-US" smtClean="0"/>
              <a:pPr/>
              <a:t>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3314-7042-4241-8B82-50B67DA5ED7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5F36029-11F2-4635-91C1-9397DF159F8C}" type="datetimeFigureOut">
              <a:rPr lang="en-US" smtClean="0"/>
              <a:pPr/>
              <a:t>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93314-7042-4241-8B82-50B67DA5ED7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F36029-11F2-4635-91C1-9397DF159F8C}" type="datetimeFigureOut">
              <a:rPr lang="en-US" smtClean="0"/>
              <a:pPr/>
              <a:t>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93314-7042-4241-8B82-50B67DA5ED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36029-11F2-4635-91C1-9397DF159F8C}" type="datetimeFigureOut">
              <a:rPr lang="en-US" smtClean="0"/>
              <a:pPr/>
              <a:t>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93314-7042-4241-8B82-50B67DA5ED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F36029-11F2-4635-91C1-9397DF159F8C}" type="datetimeFigureOut">
              <a:rPr lang="en-US" smtClean="0"/>
              <a:pPr/>
              <a:t>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93314-7042-4241-8B82-50B67DA5ED7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F36029-11F2-4635-91C1-9397DF159F8C}" type="datetimeFigureOut">
              <a:rPr lang="en-US" smtClean="0"/>
              <a:pPr/>
              <a:t>2/6/2013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5193314-7042-4241-8B82-50B67DA5ED7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36029-11F2-4635-91C1-9397DF159F8C}" type="datetimeFigureOut">
              <a:rPr lang="en-US" smtClean="0"/>
              <a:pPr/>
              <a:t>2/6/2013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193314-7042-4241-8B82-50B67DA5ED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Jyotishka Datta</a:t>
            </a:r>
            <a:endParaRPr lang="en-US" dirty="0"/>
          </a:p>
        </p:txBody>
      </p:sp>
      <p:sp>
        <p:nvSpPr>
          <p:cNvPr id="2" name="Title 1"/>
          <p:cNvSpPr>
            <a:spLocks noGrp="1"/>
          </p:cNvSpPr>
          <p:nvPr>
            <p:ph type="ctrTitle"/>
          </p:nvPr>
        </p:nvSpPr>
        <p:spPr/>
        <p:txBody>
          <a:bodyPr/>
          <a:lstStyle/>
          <a:p>
            <a:r>
              <a:rPr lang="en-US" dirty="0" smtClean="0"/>
              <a:t>STAT 598Z </a:t>
            </a:r>
            <a:r>
              <a:rPr lang="en-US" dirty="0" smtClean="0"/>
              <a:t>– Sorting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a:t>
            </a:r>
            <a:endParaRPr lang="en-US" dirty="0"/>
          </a:p>
        </p:txBody>
      </p:sp>
      <p:sp>
        <p:nvSpPr>
          <p:cNvPr id="3" name="Content Placeholder 2"/>
          <p:cNvSpPr>
            <a:spLocks noGrp="1"/>
          </p:cNvSpPr>
          <p:nvPr>
            <p:ph sz="quarter" idx="1"/>
          </p:nvPr>
        </p:nvSpPr>
        <p:spPr/>
        <p:txBody>
          <a:bodyPr>
            <a:normAutofit/>
          </a:bodyPr>
          <a:lstStyle/>
          <a:p>
            <a:r>
              <a:rPr lang="en-US" dirty="0"/>
              <a:t>If the first few objects are already sorted, an unsorted object can be inserted in the sorted set in proper place. This is called insertion sort. </a:t>
            </a:r>
            <a:endParaRPr lang="en-US" dirty="0" smtClean="0"/>
          </a:p>
          <a:p>
            <a:r>
              <a:rPr lang="en-US" dirty="0" smtClean="0"/>
              <a:t>An </a:t>
            </a:r>
            <a:r>
              <a:rPr lang="en-US" dirty="0"/>
              <a:t>algorithm consider the elements one at a time, inserting each in its suitable place among those already considered (keeping them sorted). </a:t>
            </a:r>
            <a:endParaRPr lang="en-US" dirty="0" smtClean="0"/>
          </a:p>
          <a:p>
            <a:r>
              <a:rPr lang="en-US" dirty="0" smtClean="0"/>
              <a:t>Insertion </a:t>
            </a:r>
            <a:r>
              <a:rPr lang="en-US" dirty="0"/>
              <a:t>sort is an example of an </a:t>
            </a:r>
            <a:r>
              <a:rPr lang="en-US" b="1" dirty="0"/>
              <a:t>incremental</a:t>
            </a:r>
            <a:r>
              <a:rPr lang="en-US" dirty="0"/>
              <a:t> algorithm; it builds the sorted sequence one number at a time.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sz="2600" dirty="0" smtClean="0"/>
              <a:t>It </a:t>
            </a:r>
            <a:r>
              <a:rPr lang="en-US" sz="2600" dirty="0"/>
              <a:t>works the way you might sort a hand of playing cards:</a:t>
            </a:r>
          </a:p>
          <a:p>
            <a:r>
              <a:rPr lang="en-US" sz="2600" dirty="0"/>
              <a:t>We start with an empty left hand [sorted array] and the cards face down on the table [unsorted array].</a:t>
            </a:r>
          </a:p>
          <a:p>
            <a:r>
              <a:rPr lang="en-US" sz="2600" dirty="0"/>
              <a:t>Then remove one card [key] at a time from the table [unsorted array], and insert it into the correct position in the left hand [sorted array].</a:t>
            </a:r>
          </a:p>
          <a:p>
            <a:r>
              <a:rPr lang="en-US" sz="2600" dirty="0"/>
              <a:t>To find the correct position for the card, we compare it with each of the cards already in the hand, from right to left.</a:t>
            </a:r>
          </a:p>
          <a:p>
            <a:r>
              <a:rPr lang="en-US" sz="2600" dirty="0"/>
              <a:t>Note that at all times, the cards held in the left hand are sorted, and these cards were originally the top cards of the pile on the table.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yotishka\Documents\STAT 598Z\InsertSort.jpg"/>
          <p:cNvPicPr>
            <a:picLocks noGrp="1" noChangeAspect="1" noChangeArrowheads="1"/>
          </p:cNvPicPr>
          <p:nvPr>
            <p:ph sz="quarter" idx="1"/>
          </p:nvPr>
        </p:nvPicPr>
        <p:blipFill>
          <a:blip r:embed="rId2" cstate="print"/>
          <a:srcRect/>
          <a:stretch>
            <a:fillRect/>
          </a:stretch>
        </p:blipFill>
        <p:spPr bwMode="auto">
          <a:xfrm>
            <a:off x="609600" y="609600"/>
            <a:ext cx="8050356" cy="56689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 Algorithm </a:t>
            </a:r>
            <a:endParaRPr lang="en-US" dirty="0"/>
          </a:p>
        </p:txBody>
      </p:sp>
      <p:sp>
        <p:nvSpPr>
          <p:cNvPr id="3" name="Content Placeholder 2"/>
          <p:cNvSpPr>
            <a:spLocks noGrp="1"/>
          </p:cNvSpPr>
          <p:nvPr>
            <p:ph sz="quarter" idx="1"/>
          </p:nvPr>
        </p:nvSpPr>
        <p:spPr/>
        <p:txBody>
          <a:bodyPr/>
          <a:lstStyle/>
          <a:p>
            <a:pPr>
              <a:buNone/>
            </a:pPr>
            <a:r>
              <a:rPr lang="en-US" dirty="0" smtClean="0"/>
              <a:t>The steps are:</a:t>
            </a:r>
          </a:p>
          <a:p>
            <a:r>
              <a:rPr lang="en-US" dirty="0" smtClean="0"/>
              <a:t>Pick an element, called a </a:t>
            </a:r>
            <a:r>
              <a:rPr lang="en-US" i="1" dirty="0" smtClean="0"/>
              <a:t>pivot</a:t>
            </a:r>
            <a:r>
              <a:rPr lang="en-US" dirty="0" smtClean="0"/>
              <a:t>, from the list.</a:t>
            </a:r>
          </a:p>
          <a:p>
            <a:r>
              <a:rPr lang="en-US" dirty="0" smtClean="0"/>
              <a:t>Reorder the list so that all elements with values less than the pivot come before the pivot, while all elements with values greater than the pivot come after it (equal values can go either way). After this partitioning, the pivot is in its final position. This is called the </a:t>
            </a:r>
            <a:r>
              <a:rPr lang="en-US" b="1" dirty="0" smtClean="0"/>
              <a:t>partition</a:t>
            </a:r>
            <a:r>
              <a:rPr lang="en-US" dirty="0" smtClean="0"/>
              <a:t> operation.</a:t>
            </a:r>
          </a:p>
          <a:p>
            <a:r>
              <a:rPr lang="en-US" dirty="0" smtClean="0"/>
              <a:t>Recursively sort the sub-list of lesser elements and the sub-list of greater elements.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err="1" smtClean="0"/>
              <a:t>Quicksort</a:t>
            </a:r>
            <a:r>
              <a:rPr lang="en-US" dirty="0" smtClean="0"/>
              <a:t> - Example</a:t>
            </a:r>
            <a:endParaRPr lang="en-US" dirty="0"/>
          </a:p>
        </p:txBody>
      </p:sp>
      <p:pic>
        <p:nvPicPr>
          <p:cNvPr id="31746" name="Picture 2" descr="http://www.mycstutorials.com/articles/image?id=32"/>
          <p:cNvPicPr>
            <a:picLocks noChangeAspect="1" noChangeArrowheads="1"/>
          </p:cNvPicPr>
          <p:nvPr/>
        </p:nvPicPr>
        <p:blipFill>
          <a:blip r:embed="rId2" cstate="print"/>
          <a:srcRect/>
          <a:stretch>
            <a:fillRect/>
          </a:stretch>
        </p:blipFill>
        <p:spPr bwMode="auto">
          <a:xfrm>
            <a:off x="1447800" y="1524000"/>
            <a:ext cx="6400800" cy="46863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TotalTime>
  <Words>212</Words>
  <Application>Microsoft Office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STAT 598Z – Sorting</vt:lpstr>
      <vt:lpstr>Insertion Sort </vt:lpstr>
      <vt:lpstr>Algorithm </vt:lpstr>
      <vt:lpstr>Slide 4</vt:lpstr>
      <vt:lpstr>Quicksort – Algorithm </vt:lpstr>
      <vt:lpstr>Quicksort -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598Z – Lab 5</dc:title>
  <dc:creator>jyotishka</dc:creator>
  <cp:lastModifiedBy>jyotishka</cp:lastModifiedBy>
  <cp:revision>5</cp:revision>
  <dcterms:created xsi:type="dcterms:W3CDTF">2012-02-09T02:36:17Z</dcterms:created>
  <dcterms:modified xsi:type="dcterms:W3CDTF">2013-02-07T00:59:20Z</dcterms:modified>
</cp:coreProperties>
</file>