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7129-F77A-694F-818C-8F728A4C6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C226-0012-9647-A364-87E49AF67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F03E9-2D67-8244-9C07-8C9B15E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117E-2826-094B-9BB5-740E692E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20CD4-2424-094A-8868-C0596B62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F2864-A595-B949-942C-CF6608D0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659F-FE9B-A846-997D-59CAB6AC9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9CFC-CA6E-5745-9B45-DD9CA44D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BFCC-4DBC-584B-BC9B-D03390A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F5D2-64C5-5A46-893B-B8D05219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5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AAD71-587D-CB41-8890-A199561832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A66D-292F-8742-AB3C-E9EA43FB0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DED33-AEC6-2044-92EB-F3623E0A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18321-E791-9547-BA03-30B0F92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AC168-C213-F641-B8B3-F6108C36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0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F2F-A462-DB42-8C1F-17A56CE8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B2FB-EC64-6941-BB48-EB49BE1C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6DD7-B282-B643-9576-61E5BCD2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1C2FA-002E-7540-8B6F-7E0F4599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C410-91FC-AA45-9222-89E595C6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6AB-0A8D-BD4C-8231-BF5A0BC9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5084-24FD-6B48-BFFE-F01D2241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E32F9-657D-224E-8F94-5B493342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8354-0FAC-A34E-AB55-D3C334E9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373C-C563-B549-9228-49E01AE0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5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F50-30EE-C149-87CB-03028992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E4C0-083C-EC4F-BC31-39384730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00016-22F8-3F49-8AD5-72AC1BF7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F289-B526-A34D-A6C9-A7A25698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613A-0370-E24A-BD8B-9DF8C272D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7458-BE61-6B47-9BF5-11BFCF7A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5C8E-966A-BF4B-AF97-5B486660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1DA09-1098-C64F-BD21-2F0F1DB53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8BF35-674B-2242-BAE8-BFCE84E35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341AE-597D-3142-89A1-D7C38BCE7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091C8-6A7A-164C-98B0-D7365CC80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FF0CE-7BAC-A64D-A333-9DA93ECF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CB403-BF27-604B-B060-E90A6285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4D3B5-2A8E-F844-9C55-D662E70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9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0B61-5027-8D44-A8C9-565DB30F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BC56D-1F5E-4B4F-A53C-31D3417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A24B1-654C-3346-BEB7-A3CEA99B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0BE66-1074-B04D-A7B0-07A1CF05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9657F-E9D4-684A-84E3-BF9AEA71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9A95A-AABB-2141-86A2-FF905846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EA7A-FFAA-DE45-979E-BEED1F7F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D93B-899F-4740-8388-034E2520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DDF6-D17F-6B44-B813-25C0AAB5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89D25-5214-D347-8834-AE80679AD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0EA49-12B8-564E-A34F-B32AF5C0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6F480-2AF2-E145-896D-C7D8F5C0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A9FB1-BE48-B545-976F-BE8EE5D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9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96F-BDC0-2C46-B38C-37A1BAB0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2BE12-BE4A-1747-8674-06760DDB4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4231A-EDAA-8B4C-9F64-224EDCC19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8703-A984-134C-9A72-F06F584B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3BD01-AEC7-2F44-987D-C012DF01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C5897-368D-B844-A93C-D4BB178B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6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8F82-47D4-E241-8A39-B7E7CB98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513EB-249D-3746-B46F-9DC363384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1BCA6-CB0B-C740-8888-2E6868DC5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C55AA-A92E-A848-8370-35234A87DC98}" type="datetimeFigureOut">
              <a:rPr lang="en-US" smtClean="0"/>
              <a:t>6/3/21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F31F-851A-7543-B248-39176A108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CD325-B771-EC43-ACFC-D60913D7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5669-879A-664D-BE9B-CA261F1FF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1F1625E-07D6-5343-87C2-DEDF8137D325}"/>
              </a:ext>
            </a:extLst>
          </p:cNvPr>
          <p:cNvSpPr/>
          <p:nvPr/>
        </p:nvSpPr>
        <p:spPr>
          <a:xfrm>
            <a:off x="136634" y="157655"/>
            <a:ext cx="11887200" cy="6381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2C75D-9C83-184D-99E5-5120898847A7}"/>
              </a:ext>
            </a:extLst>
          </p:cNvPr>
          <p:cNvSpPr/>
          <p:nvPr/>
        </p:nvSpPr>
        <p:spPr>
          <a:xfrm>
            <a:off x="231227" y="314341"/>
            <a:ext cx="5499348" cy="56445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5F951-C1E9-8041-9138-6C102BB6760D}"/>
              </a:ext>
            </a:extLst>
          </p:cNvPr>
          <p:cNvSpPr/>
          <p:nvPr/>
        </p:nvSpPr>
        <p:spPr>
          <a:xfrm>
            <a:off x="4893728" y="2321388"/>
            <a:ext cx="6909388" cy="3620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58486-1494-0E4F-8F7D-7643C909B3F9}"/>
              </a:ext>
            </a:extLst>
          </p:cNvPr>
          <p:cNvSpPr/>
          <p:nvPr/>
        </p:nvSpPr>
        <p:spPr>
          <a:xfrm>
            <a:off x="1933649" y="4828971"/>
            <a:ext cx="345086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Github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D4585-72BF-8B4E-9A53-BC50D8EA37EC}"/>
              </a:ext>
            </a:extLst>
          </p:cNvPr>
          <p:cNvSpPr/>
          <p:nvPr/>
        </p:nvSpPr>
        <p:spPr>
          <a:xfrm>
            <a:off x="1933649" y="4087948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repo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0080B-0A29-DA4C-92EE-6B47067B95F2}"/>
              </a:ext>
            </a:extLst>
          </p:cNvPr>
          <p:cNvSpPr/>
          <p:nvPr/>
        </p:nvSpPr>
        <p:spPr>
          <a:xfrm>
            <a:off x="3981159" y="4100949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Env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C5EFD-F725-7D45-885C-148A9C79CCB1}"/>
              </a:ext>
            </a:extLst>
          </p:cNvPr>
          <p:cNvSpPr/>
          <p:nvPr/>
        </p:nvSpPr>
        <p:spPr>
          <a:xfrm>
            <a:off x="491957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0123A65-50A5-5B41-9C25-CFF61379E4E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95308" y="2744572"/>
            <a:ext cx="467784" cy="135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3743C-5F8C-FB49-ADB5-D490C3CAD23C}"/>
              </a:ext>
            </a:extLst>
          </p:cNvPr>
          <p:cNvSpPr/>
          <p:nvPr/>
        </p:nvSpPr>
        <p:spPr>
          <a:xfrm>
            <a:off x="2957404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 Pipeline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7DAEC39-5307-FB44-9E80-C37262F56D52}"/>
              </a:ext>
            </a:extLst>
          </p:cNvPr>
          <p:cNvCxnSpPr>
            <a:cxnSpLocks/>
            <a:stCxn id="7" idx="0"/>
            <a:endCxn id="11" idx="1"/>
          </p:cNvCxnSpPr>
          <p:nvPr/>
        </p:nvCxnSpPr>
        <p:spPr>
          <a:xfrm rot="5400000" flipH="1" flipV="1">
            <a:off x="2124676" y="3255221"/>
            <a:ext cx="1343376" cy="3220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D747C799-33D1-1949-B337-F95F39C9501A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4360754" y="2744572"/>
            <a:ext cx="322081" cy="1356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46E10-FB62-264F-83BB-5023099B231C}"/>
              </a:ext>
            </a:extLst>
          </p:cNvPr>
          <p:cNvSpPr/>
          <p:nvPr/>
        </p:nvSpPr>
        <p:spPr>
          <a:xfrm>
            <a:off x="4057844" y="707840"/>
            <a:ext cx="1226971" cy="693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 registry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2525F3B9-0A11-254B-BB80-4BB0FA247D2B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 flipV="1">
            <a:off x="4360754" y="1401196"/>
            <a:ext cx="310577" cy="1343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9CC535-2B35-824E-B295-9ABBBBC1C18A}"/>
              </a:ext>
            </a:extLst>
          </p:cNvPr>
          <p:cNvSpPr txBox="1"/>
          <p:nvPr/>
        </p:nvSpPr>
        <p:spPr>
          <a:xfrm>
            <a:off x="1593481" y="3315098"/>
            <a:ext cx="79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D9D66-7AB6-A749-AC26-E13621F76157}"/>
              </a:ext>
            </a:extLst>
          </p:cNvPr>
          <p:cNvSpPr txBox="1"/>
          <p:nvPr/>
        </p:nvSpPr>
        <p:spPr>
          <a:xfrm>
            <a:off x="2630654" y="3315098"/>
            <a:ext cx="630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CEE18D-9416-D74C-B46E-8D02CD68089A}"/>
              </a:ext>
            </a:extLst>
          </p:cNvPr>
          <p:cNvSpPr txBox="1"/>
          <p:nvPr/>
        </p:nvSpPr>
        <p:spPr>
          <a:xfrm>
            <a:off x="2931242" y="2045508"/>
            <a:ext cx="1329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build, lint, test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3C304A-55F8-DA47-8F94-1E6411EFBD50}"/>
              </a:ext>
            </a:extLst>
          </p:cNvPr>
          <p:cNvSpPr txBox="1"/>
          <p:nvPr/>
        </p:nvSpPr>
        <p:spPr>
          <a:xfrm>
            <a:off x="4652159" y="1760602"/>
            <a:ext cx="759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BDBC4-CF4D-944C-B6A3-DED27FDF9C4F}"/>
              </a:ext>
            </a:extLst>
          </p:cNvPr>
          <p:cNvSpPr txBox="1"/>
          <p:nvPr/>
        </p:nvSpPr>
        <p:spPr>
          <a:xfrm>
            <a:off x="3777106" y="3322779"/>
            <a:ext cx="79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commit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53CB5-702B-9349-AC4B-09829D5A126A}"/>
              </a:ext>
            </a:extLst>
          </p:cNvPr>
          <p:cNvSpPr/>
          <p:nvPr/>
        </p:nvSpPr>
        <p:spPr>
          <a:xfrm>
            <a:off x="5683580" y="2493230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CD Pipeline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28829C3-D62F-BB49-83F6-546AA3A279A2}"/>
              </a:ext>
            </a:extLst>
          </p:cNvPr>
          <p:cNvCxnSpPr>
            <a:cxnSpLocks/>
            <a:stCxn id="5" idx="1"/>
            <a:endCxn id="21" idx="1"/>
          </p:cNvCxnSpPr>
          <p:nvPr/>
        </p:nvCxnSpPr>
        <p:spPr>
          <a:xfrm rot="10800000" flipH="1">
            <a:off x="4893728" y="2744571"/>
            <a:ext cx="789852" cy="1387280"/>
          </a:xfrm>
          <a:prstGeom prst="bentConnector3">
            <a:avLst>
              <a:gd name="adj1" fmla="val -2894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2E3D6C-424D-1744-830E-C99E0D595BE2}"/>
              </a:ext>
            </a:extLst>
          </p:cNvPr>
          <p:cNvSpPr txBox="1"/>
          <p:nvPr/>
        </p:nvSpPr>
        <p:spPr>
          <a:xfrm>
            <a:off x="5007302" y="3326361"/>
            <a:ext cx="630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E296D6-3669-414C-97FA-61A795B771C4}"/>
              </a:ext>
            </a:extLst>
          </p:cNvPr>
          <p:cNvSpPr/>
          <p:nvPr/>
        </p:nvSpPr>
        <p:spPr>
          <a:xfrm>
            <a:off x="7244141" y="4797378"/>
            <a:ext cx="345086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K8s cluster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DD19E639-2646-9C44-94C9-7BB097A2D2CA}"/>
              </a:ext>
            </a:extLst>
          </p:cNvPr>
          <p:cNvCxnSpPr>
            <a:stCxn id="21" idx="3"/>
            <a:endCxn id="24" idx="0"/>
          </p:cNvCxnSpPr>
          <p:nvPr/>
        </p:nvCxnSpPr>
        <p:spPr>
          <a:xfrm>
            <a:off x="7086930" y="2744571"/>
            <a:ext cx="1882641" cy="2052807"/>
          </a:xfrm>
          <a:prstGeom prst="bentConnector2">
            <a:avLst/>
          </a:prstGeom>
          <a:ln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076A80-7C6B-7147-B190-735F48B0E510}"/>
              </a:ext>
            </a:extLst>
          </p:cNvPr>
          <p:cNvSpPr txBox="1"/>
          <p:nvPr/>
        </p:nvSpPr>
        <p:spPr>
          <a:xfrm>
            <a:off x="7128482" y="2355123"/>
            <a:ext cx="17420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uni</a:t>
            </a:r>
            <a:r>
              <a:rPr lang="en-US" sz="1600" dirty="0"/>
              <a:t>-directional sync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007E6-E76B-5749-BEE8-EB9E2BDFF080}"/>
              </a:ext>
            </a:extLst>
          </p:cNvPr>
          <p:cNvSpPr txBox="1"/>
          <p:nvPr/>
        </p:nvSpPr>
        <p:spPr>
          <a:xfrm>
            <a:off x="948368" y="5954424"/>
            <a:ext cx="3880816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Continuous Integration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B7AC96-E6AC-9F4B-9E35-CAFF1E9C39B2}"/>
              </a:ext>
            </a:extLst>
          </p:cNvPr>
          <p:cNvSpPr txBox="1"/>
          <p:nvPr/>
        </p:nvSpPr>
        <p:spPr>
          <a:xfrm>
            <a:off x="6551001" y="5958885"/>
            <a:ext cx="3419405" cy="584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Continuous Delivery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39234E9-AF88-804B-9996-BACD23F4770A}"/>
              </a:ext>
            </a:extLst>
          </p:cNvPr>
          <p:cNvSpPr/>
          <p:nvPr/>
        </p:nvSpPr>
        <p:spPr>
          <a:xfrm rot="16200000">
            <a:off x="8123081" y="-1810866"/>
            <a:ext cx="450681" cy="6909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0B4DD9-AE4E-0C4E-B0C4-B085D37CBFA8}"/>
              </a:ext>
            </a:extLst>
          </p:cNvPr>
          <p:cNvSpPr txBox="1"/>
          <p:nvPr/>
        </p:nvSpPr>
        <p:spPr>
          <a:xfrm>
            <a:off x="6007272" y="314341"/>
            <a:ext cx="4669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GitOps</a:t>
            </a:r>
            <a:r>
              <a:rPr lang="en-US" sz="2800" dirty="0"/>
              <a:t> is a specific implementation of CD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B56F2E-B2DA-9F4B-A451-60E327E95B2B}"/>
              </a:ext>
            </a:extLst>
          </p:cNvPr>
          <p:cNvSpPr/>
          <p:nvPr/>
        </p:nvSpPr>
        <p:spPr>
          <a:xfrm>
            <a:off x="7244141" y="4100949"/>
            <a:ext cx="140335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Iter8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07FBEE-8D11-E244-A640-266C0D782196}"/>
              </a:ext>
            </a:extLst>
          </p:cNvPr>
          <p:cNvSpPr/>
          <p:nvPr/>
        </p:nvSpPr>
        <p:spPr>
          <a:xfrm>
            <a:off x="9123120" y="4093727"/>
            <a:ext cx="63048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v1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092465-F002-6645-95C2-D4C18DE7A138}"/>
              </a:ext>
            </a:extLst>
          </p:cNvPr>
          <p:cNvSpPr/>
          <p:nvPr/>
        </p:nvSpPr>
        <p:spPr>
          <a:xfrm>
            <a:off x="10071103" y="4100949"/>
            <a:ext cx="630480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 v1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2ACEC7F-9D80-2A40-B5FC-5CB0065336E3}"/>
              </a:ext>
            </a:extLst>
          </p:cNvPr>
          <p:cNvCxnSpPr>
            <a:stCxn id="31" idx="1"/>
            <a:endCxn id="8" idx="3"/>
          </p:cNvCxnSpPr>
          <p:nvPr/>
        </p:nvCxnSpPr>
        <p:spPr>
          <a:xfrm flipH="1">
            <a:off x="5384509" y="4352290"/>
            <a:ext cx="1859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4DBDFA5-DDCA-7645-BAF2-99ECA62B31DD}"/>
              </a:ext>
            </a:extLst>
          </p:cNvPr>
          <p:cNvSpPr txBox="1"/>
          <p:nvPr/>
        </p:nvSpPr>
        <p:spPr>
          <a:xfrm>
            <a:off x="5551432" y="4383195"/>
            <a:ext cx="1509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update baseline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05F72C-C971-B14E-855E-871377C97E90}"/>
              </a:ext>
            </a:extLst>
          </p:cNvPr>
          <p:cNvSpPr/>
          <p:nvPr/>
        </p:nvSpPr>
        <p:spPr>
          <a:xfrm>
            <a:off x="9398741" y="2911491"/>
            <a:ext cx="957379" cy="50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virtual service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3D99F36-36F9-D642-B1CE-0129DD2715FF}"/>
              </a:ext>
            </a:extLst>
          </p:cNvPr>
          <p:cNvCxnSpPr>
            <a:cxnSpLocks/>
            <a:stCxn id="37" idx="2"/>
            <a:endCxn id="33" idx="0"/>
          </p:cNvCxnSpPr>
          <p:nvPr/>
        </p:nvCxnSpPr>
        <p:spPr>
          <a:xfrm flipH="1">
            <a:off x="9438360" y="3414173"/>
            <a:ext cx="439071" cy="67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8B9833-FD7D-B845-9954-DB552DB3B976}"/>
              </a:ext>
            </a:extLst>
          </p:cNvPr>
          <p:cNvCxnSpPr>
            <a:stCxn id="37" idx="2"/>
          </p:cNvCxnSpPr>
          <p:nvPr/>
        </p:nvCxnSpPr>
        <p:spPr>
          <a:xfrm>
            <a:off x="9877431" y="3414173"/>
            <a:ext cx="495490" cy="88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943FCD-8192-EA48-BAF4-FC8D34A69E48}"/>
              </a:ext>
            </a:extLst>
          </p:cNvPr>
          <p:cNvSpPr txBox="1"/>
          <p:nvPr/>
        </p:nvSpPr>
        <p:spPr>
          <a:xfrm>
            <a:off x="9138373" y="3471168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80%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8596A8-1AE2-D64C-8003-0B5DE8A7B1EB}"/>
              </a:ext>
            </a:extLst>
          </p:cNvPr>
          <p:cNvSpPr txBox="1"/>
          <p:nvPr/>
        </p:nvSpPr>
        <p:spPr>
          <a:xfrm>
            <a:off x="10154468" y="3446582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20%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897DA2-EA9B-FF4A-B645-B8A2EA6E3A2A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877431" y="2500696"/>
            <a:ext cx="0" cy="41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DBCA115-AF89-B14A-98B1-23415BC4F174}"/>
              </a:ext>
            </a:extLst>
          </p:cNvPr>
          <p:cNvSpPr txBox="1"/>
          <p:nvPr/>
        </p:nvSpPr>
        <p:spPr>
          <a:xfrm>
            <a:off x="9540350" y="2245754"/>
            <a:ext cx="674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traffic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3AD063A-4FA0-2A45-A424-537993D045AB}"/>
              </a:ext>
            </a:extLst>
          </p:cNvPr>
          <p:cNvCxnSpPr>
            <a:stCxn id="31" idx="0"/>
            <a:endCxn id="37" idx="1"/>
          </p:cNvCxnSpPr>
          <p:nvPr/>
        </p:nvCxnSpPr>
        <p:spPr>
          <a:xfrm rot="5400000" flipH="1" flipV="1">
            <a:off x="8203220" y="2905429"/>
            <a:ext cx="938117" cy="145292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97753CE-7864-AE4A-AB34-60F795E4ACCF}"/>
              </a:ext>
            </a:extLst>
          </p:cNvPr>
          <p:cNvSpPr txBox="1"/>
          <p:nvPr/>
        </p:nvSpPr>
        <p:spPr>
          <a:xfrm>
            <a:off x="6913367" y="3325266"/>
            <a:ext cx="1086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shift traffic</a:t>
            </a:r>
          </a:p>
        </p:txBody>
      </p:sp>
    </p:spTree>
    <p:extLst>
      <p:ext uri="{BB962C8B-B14F-4D97-AF65-F5344CB8AC3E}">
        <p14:creationId xmlns:p14="http://schemas.microsoft.com/office/powerpoint/2010/main" val="55396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53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 HUANG</dc:creator>
  <cp:lastModifiedBy>HAI HUANG</cp:lastModifiedBy>
  <cp:revision>4</cp:revision>
  <dcterms:created xsi:type="dcterms:W3CDTF">2021-06-01T13:42:32Z</dcterms:created>
  <dcterms:modified xsi:type="dcterms:W3CDTF">2021-06-03T13:44:13Z</dcterms:modified>
</cp:coreProperties>
</file>