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演示文稿标题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演示文稿副标题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文级别 1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矩形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16" name="事实信息"/>
          <p:cNvSpPr txBox="1"/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61518">
              <a:spcBef>
                <a:spcPts val="2500"/>
              </a:spcBef>
              <a:defRPr spc="-82" sz="2765"/>
            </a:lvl1pPr>
          </a:lstStyle>
          <a:p>
            <a:pPr/>
            <a:r>
              <a:t>事实信息</a:t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属性"/>
          <p:cNvSpPr txBox="1"/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37463">
              <a:defRPr spc="-77" sz="2576"/>
            </a:lvl1pPr>
          </a:lstStyle>
          <a:p>
            <a:pPr/>
            <a:r>
              <a:t>属性 </a:t>
            </a:r>
          </a:p>
        </p:txBody>
      </p:sp>
      <p:sp>
        <p:nvSpPr>
          <p:cNvPr id="125" name="矩形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26" name="正文级别 1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1pPr>
            <a:lvl2pPr marL="714375" indent="-2571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2pPr>
            <a:lvl3pPr marL="714375" indent="2000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3pPr>
            <a:lvl4pPr marL="714375" indent="6572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4pPr>
            <a:lvl5pPr marL="714375" indent="11144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在黄色百叶窗前穿着黄色连帽夹克的人的侧视图"/>
          <p:cNvSpPr/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从石墙上的开口看穿着黄色上衣的人的背部的视图"/>
          <p:cNvSpPr/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蓝墙前身穿蓝色上衣、大笑的人"/>
          <p:cNvSpPr/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靠在纯红色和紫色墙上、穿着蓝色牛仔裤和牛仔夹克的人"/>
          <p:cNvSpPr/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青色背景下戴着太阳镜、身穿黄色上衣、面带微笑的人"/>
          <p:cNvSpPr/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演示文稿标题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演示文稿标题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在黄色百叶窗前穿着黄色连帽夹克的人的侧视图"/>
          <p:cNvSpPr/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幻灯片标题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32" name="正文级别 1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作者和日期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54990">
              <a:spcBef>
                <a:spcPts val="3000"/>
              </a:spcBef>
              <a:defRPr spc="-57" sz="1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41" name="幻灯片副标题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>
            <a:lvl1pPr defTabSz="560832">
              <a:defRPr spc="-100" sz="3359"/>
            </a:lvl1pPr>
          </a:lstStyle>
          <a:p>
            <a:pPr/>
            <a:r>
              <a:t>幻灯片副标题</a:t>
            </a:r>
          </a:p>
        </p:txBody>
      </p:sp>
      <p:sp>
        <p:nvSpPr>
          <p:cNvPr id="42" name="矩形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43" name="幻灯片标题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幻灯片标题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22784562" y="12966045"/>
            <a:ext cx="379477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作者和日期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54990">
              <a:spcBef>
                <a:spcPts val="3000"/>
              </a:spcBef>
              <a:defRPr spc="-57" sz="1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53" name="正文级别 1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矩形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蓝墙前身穿蓝色上衣、大笑的人"/>
          <p:cNvSpPr/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矩形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65" name="作者和日期"/>
          <p:cNvSpPr txBox="1"/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54990">
              <a:spcBef>
                <a:spcPts val="3000"/>
              </a:spcBef>
              <a:defRPr spc="-57" sz="1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66" name="幻灯片标题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幻灯片标题</a:t>
            </a:r>
          </a:p>
        </p:txBody>
      </p:sp>
      <p:sp>
        <p:nvSpPr>
          <p:cNvPr id="67" name="幻灯片副标题"/>
          <p:cNvSpPr txBox="1"/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37464">
              <a:defRPr spc="-96" sz="3220"/>
            </a:lvl1pPr>
          </a:lstStyle>
          <a:p>
            <a:pPr/>
            <a:r>
              <a:t>幻灯片副标题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章节标题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章节标题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作者和日期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54990">
              <a:spcBef>
                <a:spcPts val="3000"/>
              </a:spcBef>
              <a:defRPr spc="-57" sz="1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84" name="幻灯片副标题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>
            <a:lvl1pPr defTabSz="560832">
              <a:defRPr spc="-100" sz="3359"/>
            </a:lvl1pPr>
          </a:lstStyle>
          <a:p>
            <a:pPr/>
            <a:r>
              <a:t>幻灯片副标题</a:t>
            </a:r>
          </a:p>
        </p:txBody>
      </p:sp>
      <p:sp>
        <p:nvSpPr>
          <p:cNvPr id="85" name="矩形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86" name="幻灯片标题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幻灯片标题</a:t>
            </a: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作者和日期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54990">
              <a:spcBef>
                <a:spcPts val="3000"/>
              </a:spcBef>
              <a:defRPr spc="-57" sz="1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95" name="议程副标题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>
            <a:lvl1pPr defTabSz="560832">
              <a:defRPr spc="-100" sz="3359"/>
            </a:lvl1pPr>
          </a:lstStyle>
          <a:p>
            <a:pPr/>
            <a:r>
              <a:t>议程副标题</a:t>
            </a:r>
          </a:p>
        </p:txBody>
      </p:sp>
      <p:sp>
        <p:nvSpPr>
          <p:cNvPr id="96" name="正文级别 1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矩形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98" name="议程标题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议程标题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演示文稿标题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演示文稿标题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演示文稿副标题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788372" y="12964160"/>
            <a:ext cx="379477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pc="0" sz="18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演示文稿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Demi Bold"/>
            <a:ea typeface="Avenir Next Demi Bold"/>
            <a:cs typeface="Avenir Next Demi Bold"/>
            <a:sym typeface="Avenir Next Demi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Condensed Regular"/>
            <a:ea typeface="Avenir Next Condensed Regular"/>
            <a:cs typeface="Avenir Next Condensed Regular"/>
            <a:sym typeface="Avenir Next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Demi Bold"/>
            <a:ea typeface="Avenir Next Demi Bold"/>
            <a:cs typeface="Avenir Next Demi Bold"/>
            <a:sym typeface="Avenir Next Demi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Condensed Regular"/>
            <a:ea typeface="Avenir Next Condensed Regular"/>
            <a:cs typeface="Avenir Next Condensed Regular"/>
            <a:sym typeface="Avenir Next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