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14" embedTrueTypeFonts="1" saveSubsetFonts="1">
  <p:sldMasterIdLst>
    <p:sldMasterId id="2147483648" r:id="rId1"/>
  </p:sldMasterIdLst>
  <p:sldIdLst>
    <p:sldId id="27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heme" Target="theme/theme1.xml" Id="rId8" /><Relationship Type="http://schemas.openxmlformats.org/officeDocument/2006/relationships/viewProps" Target="viewProps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presProps" Target="presProps.xml" Id="rId6" /><Relationship Type="http://schemas.openxmlformats.org/officeDocument/2006/relationships/tableStyles" Target="tableStyles.xml" Id="rId9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87014"/>
      </p:ext>
    </p:extLst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theme" Target="../theme/theme1.xml" Id="rId8" /><Relationship Type="http://schemas.openxmlformats.org/officeDocument/2006/relationships/slideLayout" Target="../slideLayouts/slideLayout6.xml" Id="rId6" /></Relationships>
</file>

<file path=ppt/slideMasters/slideMaster1.xml><?xml version="1.0" encoding="utf-8"?>
<p:sldMaster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/>
              <a:t>Click to add title</a:t>
            </a:r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718050" y="640969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660399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7861300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/Relationships>
</file>

<file path=ppt/slides/slide1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">
            <a:extLst>
              <a:ext uri="{FF2B5EF4-FFF2-40B4-BE49-F238E27FC236}">
                <a16:creationId xmlns:a16="http://schemas.microsoft.com/office/drawing/2014/main" id="{3446C87B-29DC-6DAE-7E49-59FB5FF275CC}"/>
              </a:ext>
            </a:extLst>
          </p:cNvPr>
          <p:cNvGrpSpPr/>
          <p:nvPr/>
        </p:nvGrpSpPr>
        <p:grpSpPr>
          <a:xfrm>
            <a:off x="660398" y="1074354"/>
            <a:ext cx="10858502" cy="4931923"/>
            <a:chOff x="660398" y="1074354"/>
            <a:chExt cx="10858502" cy="4931923"/>
          </a:xfrm>
        </p:grpSpPr>
        <p:grpSp>
          <p:nvGrpSpPr>
            <p:cNvPr id="8" name="">
              <a:extLst>
                <a:ext uri="{FF2B5EF4-FFF2-40B4-BE49-F238E27FC236}">
                  <a16:creationId xmlns:a16="http://schemas.microsoft.com/office/drawing/2014/main" id="{21C4FAA2-255F-E058-F65E-73AFDAE0166A}"/>
                </a:ext>
              </a:extLst>
            </p:cNvPr>
            <p:cNvGrpSpPr/>
            <p:nvPr/>
          </p:nvGrpSpPr>
          <p:grpSpPr>
            <a:xfrm>
              <a:off x="660398" y="2458512"/>
              <a:ext cx="10690796" cy="3547765"/>
              <a:chOff x="660398" y="2458512"/>
              <a:chExt cx="10690796" cy="3547765"/>
            </a:xfrm>
          </p:grpSpPr>
          <p:grpSp>
            <p:nvGrpSpPr>
              <p:cNvPr id="6" name="">
                <a:extLst>
                  <a:ext uri="{FF2B5EF4-FFF2-40B4-BE49-F238E27FC236}">
                    <a16:creationId xmlns:a16="http://schemas.microsoft.com/office/drawing/2014/main" id="{DEE59DF6-26D7-8F2B-863B-131A5F0BFC59}"/>
                  </a:ext>
                </a:extLst>
              </p:cNvPr>
              <p:cNvGrpSpPr/>
              <p:nvPr/>
            </p:nvGrpSpPr>
            <p:grpSpPr>
              <a:xfrm>
                <a:off x="4631331" y="2669116"/>
                <a:ext cx="2965273" cy="2965273"/>
                <a:chOff x="4631331" y="2669116"/>
                <a:chExt cx="2965273" cy="2965273"/>
              </a:xfrm>
            </p:grpSpPr>
            <p:sp>
              <p:nvSpPr>
                <p:cNvPr id="29" name="">
                  <a:extLst>
                    <a:ext uri="{FF2B5EF4-FFF2-40B4-BE49-F238E27FC236}">
                      <a16:creationId xmlns:a16="http://schemas.microsoft.com/office/drawing/2014/main" id="{4CE1527E-3ECA-1D78-B75E-BB337CBE6D92}"/>
                    </a:ext>
                  </a:extLst>
                </p:cNvPr>
                <p:cNvSpPr/>
                <p:nvPr/>
              </p:nvSpPr>
              <p:spPr>
                <a:xfrm>
                  <a:off x="4631331" y="2669116"/>
                  <a:ext cx="2965273" cy="2965273"/>
                </a:xfrm>
                <a:prstGeom prst="ellipse">
                  <a:avLst/>
                </a:prstGeom>
                <a:solidFill>
                  <a:schemeClr val="tx2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>
                    <a:lnSpc>
                      <a:spcPct val="120000"/>
                    </a:lnSpc>
                  </a:pPr>
                  <a:endParaRPr lang="en-US" altLang="zh-CN" sz="2400" b="1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" name="">
                  <a:extLst>
                    <a:ext uri="{FF2B5EF4-FFF2-40B4-BE49-F238E27FC236}">
                      <a16:creationId xmlns:a16="http://schemas.microsoft.com/office/drawing/2014/main" id="{A20DAA24-C995-079A-6AEB-5E5374B6F123}"/>
                    </a:ext>
                  </a:extLst>
                </p:cNvPr>
                <p:cNvGrpSpPr/>
                <p:nvPr/>
              </p:nvGrpSpPr>
              <p:grpSpPr>
                <a:xfrm>
                  <a:off x="5316432" y="3355517"/>
                  <a:ext cx="1595071" cy="1592470"/>
                  <a:chOff x="4361229" y="1904471"/>
                  <a:chExt cx="2888971" cy="2884260"/>
                </a:xfrm>
              </p:grpSpPr>
              <p:sp>
                <p:nvSpPr>
                  <p:cNvPr id="4" name="">
                    <a:extLst>
                      <a:ext uri="{FF2B5EF4-FFF2-40B4-BE49-F238E27FC236}">
                        <a16:creationId xmlns:a16="http://schemas.microsoft.com/office/drawing/2014/main" id="{3022CB31-1E80-0DE0-C205-C73F7ED8BC16}"/>
                      </a:ext>
                    </a:extLst>
                  </p:cNvPr>
                  <p:cNvSpPr/>
                  <p:nvPr/>
                </p:nvSpPr>
                <p:spPr>
                  <a:xfrm>
                    <a:off x="4361229" y="1904809"/>
                    <a:ext cx="1348144" cy="2883922"/>
                  </a:xfrm>
                  <a:custGeom>
                    <a:avLst/>
                    <a:gdLst>
                      <a:gd name="connsiteX0" fmla="*/ 449452 w 1348144"/>
                      <a:gd name="connsiteY0" fmla="*/ 1699850 h 2883922"/>
                      <a:gd name="connsiteX1" fmla="*/ 426521 w 1348144"/>
                      <a:gd name="connsiteY1" fmla="*/ 1704821 h 2883922"/>
                      <a:gd name="connsiteX2" fmla="*/ 394664 w 1348144"/>
                      <a:gd name="connsiteY2" fmla="*/ 1782570 h 2883922"/>
                      <a:gd name="connsiteX3" fmla="*/ 1007015 w 1348144"/>
                      <a:gd name="connsiteY3" fmla="*/ 2054708 h 2883922"/>
                      <a:gd name="connsiteX4" fmla="*/ 1038873 w 1348144"/>
                      <a:gd name="connsiteY4" fmla="*/ 1976954 h 2883922"/>
                      <a:gd name="connsiteX5" fmla="*/ 961000 w 1348144"/>
                      <a:gd name="connsiteY5" fmla="*/ 1945145 h 2883922"/>
                      <a:gd name="connsiteX6" fmla="*/ 504394 w 1348144"/>
                      <a:gd name="connsiteY6" fmla="*/ 1736626 h 2883922"/>
                      <a:gd name="connsiteX7" fmla="*/ 471593 w 1348144"/>
                      <a:gd name="connsiteY7" fmla="*/ 1704487 h 2883922"/>
                      <a:gd name="connsiteX8" fmla="*/ 449452 w 1348144"/>
                      <a:gd name="connsiteY8" fmla="*/ 1699850 h 2883922"/>
                      <a:gd name="connsiteX9" fmla="*/ 954393 w 1348144"/>
                      <a:gd name="connsiteY9" fmla="*/ 1160177 h 2883922"/>
                      <a:gd name="connsiteX10" fmla="*/ 931358 w 1348144"/>
                      <a:gd name="connsiteY10" fmla="*/ 1167174 h 2883922"/>
                      <a:gd name="connsiteX11" fmla="*/ 906135 w 1348144"/>
                      <a:gd name="connsiteY11" fmla="*/ 1247139 h 2883922"/>
                      <a:gd name="connsiteX12" fmla="*/ 1103026 w 1348144"/>
                      <a:gd name="connsiteY12" fmla="*/ 1734419 h 2883922"/>
                      <a:gd name="connsiteX13" fmla="*/ 1153464 w 1348144"/>
                      <a:gd name="connsiteY13" fmla="*/ 1803333 h 2883922"/>
                      <a:gd name="connsiteX14" fmla="*/ 1222487 w 1348144"/>
                      <a:gd name="connsiteY14" fmla="*/ 1752971 h 2883922"/>
                      <a:gd name="connsiteX15" fmla="*/ 1011881 w 1348144"/>
                      <a:gd name="connsiteY15" fmla="*/ 1192359 h 2883922"/>
                      <a:gd name="connsiteX16" fmla="*/ 976931 w 1348144"/>
                      <a:gd name="connsiteY16" fmla="*/ 1162537 h 2883922"/>
                      <a:gd name="connsiteX17" fmla="*/ 954393 w 1348144"/>
                      <a:gd name="connsiteY17" fmla="*/ 1160177 h 2883922"/>
                      <a:gd name="connsiteX18" fmla="*/ 1042852 w 1348144"/>
                      <a:gd name="connsiteY18" fmla="*/ 0 h 2883922"/>
                      <a:gd name="connsiteX19" fmla="*/ 1348144 w 1348144"/>
                      <a:gd name="connsiteY19" fmla="*/ 336635 h 2883922"/>
                      <a:gd name="connsiteX20" fmla="*/ 1348144 w 1348144"/>
                      <a:gd name="connsiteY20" fmla="*/ 2547731 h 2883922"/>
                      <a:gd name="connsiteX21" fmla="*/ 1042852 w 1348144"/>
                      <a:gd name="connsiteY21" fmla="*/ 2883922 h 2883922"/>
                      <a:gd name="connsiteX22" fmla="*/ 741544 w 1348144"/>
                      <a:gd name="connsiteY22" fmla="*/ 2599418 h 2883922"/>
                      <a:gd name="connsiteX23" fmla="*/ 1068514 w 1348144"/>
                      <a:gd name="connsiteY23" fmla="*/ 2316238 h 2883922"/>
                      <a:gd name="connsiteX24" fmla="*/ 1116741 w 1348144"/>
                      <a:gd name="connsiteY24" fmla="*/ 2245556 h 2883922"/>
                      <a:gd name="connsiteX25" fmla="*/ 1045949 w 1348144"/>
                      <a:gd name="connsiteY25" fmla="*/ 2197401 h 2883922"/>
                      <a:gd name="connsiteX26" fmla="*/ 614563 w 1348144"/>
                      <a:gd name="connsiteY26" fmla="*/ 2547731 h 2883922"/>
                      <a:gd name="connsiteX27" fmla="*/ 309714 w 1348144"/>
                      <a:gd name="connsiteY27" fmla="*/ 2211535 h 2883922"/>
                      <a:gd name="connsiteX28" fmla="*/ 4866 w 1348144"/>
                      <a:gd name="connsiteY28" fmla="*/ 1874901 h 2883922"/>
                      <a:gd name="connsiteX29" fmla="*/ 34955 w 1348144"/>
                      <a:gd name="connsiteY29" fmla="*/ 1728234 h 2883922"/>
                      <a:gd name="connsiteX30" fmla="*/ 651729 w 1348144"/>
                      <a:gd name="connsiteY30" fmla="*/ 1597026 h 2883922"/>
                      <a:gd name="connsiteX31" fmla="*/ 711460 w 1348144"/>
                      <a:gd name="connsiteY31" fmla="*/ 1657109 h 2883922"/>
                      <a:gd name="connsiteX32" fmla="*/ 789328 w 1348144"/>
                      <a:gd name="connsiteY32" fmla="*/ 1688914 h 2883922"/>
                      <a:gd name="connsiteX33" fmla="*/ 821185 w 1348144"/>
                      <a:gd name="connsiteY33" fmla="*/ 1611160 h 2883922"/>
                      <a:gd name="connsiteX34" fmla="*/ 710130 w 1348144"/>
                      <a:gd name="connsiteY34" fmla="*/ 1491441 h 2883922"/>
                      <a:gd name="connsiteX35" fmla="*/ 42032 w 1348144"/>
                      <a:gd name="connsiteY35" fmla="*/ 1608954 h 2883922"/>
                      <a:gd name="connsiteX36" fmla="*/ 443 w 1348144"/>
                      <a:gd name="connsiteY36" fmla="*/ 1439312 h 2883922"/>
                      <a:gd name="connsiteX37" fmla="*/ 30528 w 1348144"/>
                      <a:gd name="connsiteY37" fmla="*/ 1294851 h 2883922"/>
                      <a:gd name="connsiteX38" fmla="*/ 789328 w 1348144"/>
                      <a:gd name="connsiteY38" fmla="*/ 1194123 h 2883922"/>
                      <a:gd name="connsiteX39" fmla="*/ 849058 w 1348144"/>
                      <a:gd name="connsiteY39" fmla="*/ 1134482 h 2883922"/>
                      <a:gd name="connsiteX40" fmla="*/ 789328 w 1348144"/>
                      <a:gd name="connsiteY40" fmla="*/ 1075286 h 2883922"/>
                      <a:gd name="connsiteX41" fmla="*/ 38934 w 1348144"/>
                      <a:gd name="connsiteY41" fmla="*/ 1178663 h 2883922"/>
                      <a:gd name="connsiteX42" fmla="*/ 0 w 1348144"/>
                      <a:gd name="connsiteY42" fmla="*/ 1013877 h 2883922"/>
                      <a:gd name="connsiteX43" fmla="*/ 199546 w 1348144"/>
                      <a:gd name="connsiteY43" fmla="*/ 698006 h 2883922"/>
                      <a:gd name="connsiteX44" fmla="*/ 667212 w 1348144"/>
                      <a:gd name="connsiteY44" fmla="*/ 812431 h 2883922"/>
                      <a:gd name="connsiteX45" fmla="*/ 724288 w 1348144"/>
                      <a:gd name="connsiteY45" fmla="*/ 750579 h 2883922"/>
                      <a:gd name="connsiteX46" fmla="*/ 662346 w 1348144"/>
                      <a:gd name="connsiteY46" fmla="*/ 693589 h 2883922"/>
                      <a:gd name="connsiteX47" fmla="*/ 304849 w 1348144"/>
                      <a:gd name="connsiteY47" fmla="*/ 631742 h 2883922"/>
                      <a:gd name="connsiteX48" fmla="*/ 636684 w 1348144"/>
                      <a:gd name="connsiteY48" fmla="*/ 340609 h 2883922"/>
                      <a:gd name="connsiteX49" fmla="*/ 983564 w 1348144"/>
                      <a:gd name="connsiteY49" fmla="*/ 990908 h 2883922"/>
                      <a:gd name="connsiteX50" fmla="*/ 1040641 w 1348144"/>
                      <a:gd name="connsiteY50" fmla="*/ 1052754 h 2883922"/>
                      <a:gd name="connsiteX51" fmla="*/ 1042852 w 1348144"/>
                      <a:gd name="connsiteY51" fmla="*/ 1052754 h 2883922"/>
                      <a:gd name="connsiteX52" fmla="*/ 1102583 w 1348144"/>
                      <a:gd name="connsiteY52" fmla="*/ 995769 h 2883922"/>
                      <a:gd name="connsiteX53" fmla="*/ 735792 w 1348144"/>
                      <a:gd name="connsiteY53" fmla="*/ 281855 h 2883922"/>
                      <a:gd name="connsiteX54" fmla="*/ 1042852 w 1348144"/>
                      <a:gd name="connsiteY54" fmla="*/ 0 h 28839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</a:cxnLst>
                    <a:rect l="l" t="t" r="r" b="b"/>
                    <a:pathLst>
                      <a:path w="1348144" h="2883922">
                        <a:moveTo>
                          <a:pt x="449452" y="1699850"/>
                        </a:moveTo>
                        <a:cubicBezTo>
                          <a:pt x="441814" y="1699823"/>
                          <a:pt x="434044" y="1701397"/>
                          <a:pt x="426521" y="1704821"/>
                        </a:cubicBezTo>
                        <a:cubicBezTo>
                          <a:pt x="396875" y="1718512"/>
                          <a:pt x="380949" y="1752533"/>
                          <a:pt x="394664" y="1782570"/>
                        </a:cubicBezTo>
                        <a:cubicBezTo>
                          <a:pt x="445545" y="1904061"/>
                          <a:pt x="686241" y="2203587"/>
                          <a:pt x="1007015" y="2054708"/>
                        </a:cubicBezTo>
                        <a:cubicBezTo>
                          <a:pt x="1036662" y="2041012"/>
                          <a:pt x="1052588" y="2006996"/>
                          <a:pt x="1038873" y="1976954"/>
                        </a:cubicBezTo>
                        <a:cubicBezTo>
                          <a:pt x="1025158" y="1947356"/>
                          <a:pt x="991089" y="1934103"/>
                          <a:pt x="961000" y="1945145"/>
                        </a:cubicBezTo>
                        <a:cubicBezTo>
                          <a:pt x="728715" y="2060450"/>
                          <a:pt x="541560" y="1830725"/>
                          <a:pt x="504394" y="1736626"/>
                        </a:cubicBezTo>
                        <a:cubicBezTo>
                          <a:pt x="497537" y="1721829"/>
                          <a:pt x="485590" y="1710454"/>
                          <a:pt x="471593" y="1704487"/>
                        </a:cubicBezTo>
                        <a:cubicBezTo>
                          <a:pt x="464598" y="1701506"/>
                          <a:pt x="457091" y="1699878"/>
                          <a:pt x="449452" y="1699850"/>
                        </a:cubicBezTo>
                        <a:close/>
                        <a:moveTo>
                          <a:pt x="954393" y="1160177"/>
                        </a:moveTo>
                        <a:cubicBezTo>
                          <a:pt x="946678" y="1160908"/>
                          <a:pt x="938881" y="1163199"/>
                          <a:pt x="931358" y="1167174"/>
                        </a:cubicBezTo>
                        <a:cubicBezTo>
                          <a:pt x="901269" y="1183081"/>
                          <a:pt x="890208" y="1217097"/>
                          <a:pt x="906135" y="1247139"/>
                        </a:cubicBezTo>
                        <a:cubicBezTo>
                          <a:pt x="929143" y="1294851"/>
                          <a:pt x="1138424" y="1511761"/>
                          <a:pt x="1103026" y="1734419"/>
                        </a:cubicBezTo>
                        <a:cubicBezTo>
                          <a:pt x="1097717" y="1766668"/>
                          <a:pt x="1118957" y="1798477"/>
                          <a:pt x="1153464" y="1803333"/>
                        </a:cubicBezTo>
                        <a:cubicBezTo>
                          <a:pt x="1158777" y="1803776"/>
                          <a:pt x="1214524" y="1806869"/>
                          <a:pt x="1222487" y="1752971"/>
                        </a:cubicBezTo>
                        <a:cubicBezTo>
                          <a:pt x="1260096" y="1481720"/>
                          <a:pt x="1029580" y="1235211"/>
                          <a:pt x="1011881" y="1192359"/>
                        </a:cubicBezTo>
                        <a:cubicBezTo>
                          <a:pt x="1003918" y="1177339"/>
                          <a:pt x="991308" y="1167069"/>
                          <a:pt x="976931" y="1162537"/>
                        </a:cubicBezTo>
                        <a:cubicBezTo>
                          <a:pt x="969740" y="1160273"/>
                          <a:pt x="962108" y="1159445"/>
                          <a:pt x="954393" y="1160177"/>
                        </a:cubicBezTo>
                        <a:close/>
                        <a:moveTo>
                          <a:pt x="1042852" y="0"/>
                        </a:moveTo>
                        <a:cubicBezTo>
                          <a:pt x="1212756" y="0"/>
                          <a:pt x="1348144" y="151090"/>
                          <a:pt x="1348144" y="336635"/>
                        </a:cubicBezTo>
                        <a:lnTo>
                          <a:pt x="1348144" y="2547731"/>
                        </a:lnTo>
                        <a:cubicBezTo>
                          <a:pt x="1348144" y="2733275"/>
                          <a:pt x="1210540" y="2883922"/>
                          <a:pt x="1042852" y="2883922"/>
                        </a:cubicBezTo>
                        <a:cubicBezTo>
                          <a:pt x="889765" y="2883922"/>
                          <a:pt x="762341" y="2759343"/>
                          <a:pt x="741544" y="2599418"/>
                        </a:cubicBezTo>
                        <a:cubicBezTo>
                          <a:pt x="741544" y="2599418"/>
                          <a:pt x="823401" y="2336120"/>
                          <a:pt x="1068514" y="2316238"/>
                        </a:cubicBezTo>
                        <a:cubicBezTo>
                          <a:pt x="1101258" y="2314032"/>
                          <a:pt x="1121611" y="2277361"/>
                          <a:pt x="1116741" y="2245556"/>
                        </a:cubicBezTo>
                        <a:cubicBezTo>
                          <a:pt x="1110107" y="2213303"/>
                          <a:pt x="1077807" y="2192540"/>
                          <a:pt x="1045949" y="2197401"/>
                        </a:cubicBezTo>
                        <a:cubicBezTo>
                          <a:pt x="755702" y="2224350"/>
                          <a:pt x="623412" y="2547731"/>
                          <a:pt x="614563" y="2547731"/>
                        </a:cubicBezTo>
                        <a:cubicBezTo>
                          <a:pt x="444664" y="2547731"/>
                          <a:pt x="309714" y="2397084"/>
                          <a:pt x="309714" y="2211535"/>
                        </a:cubicBezTo>
                        <a:cubicBezTo>
                          <a:pt x="139815" y="2211535"/>
                          <a:pt x="4866" y="2060450"/>
                          <a:pt x="4866" y="1874901"/>
                        </a:cubicBezTo>
                        <a:cubicBezTo>
                          <a:pt x="4866" y="1821890"/>
                          <a:pt x="16370" y="1771967"/>
                          <a:pt x="34955" y="1728234"/>
                        </a:cubicBezTo>
                        <a:cubicBezTo>
                          <a:pt x="175208" y="1738394"/>
                          <a:pt x="458822" y="1463168"/>
                          <a:pt x="651729" y="1597026"/>
                        </a:cubicBezTo>
                        <a:cubicBezTo>
                          <a:pt x="676505" y="1614253"/>
                          <a:pt x="702167" y="1636341"/>
                          <a:pt x="711460" y="1657109"/>
                        </a:cubicBezTo>
                        <a:cubicBezTo>
                          <a:pt x="725175" y="1686707"/>
                          <a:pt x="759243" y="1699960"/>
                          <a:pt x="789328" y="1688914"/>
                        </a:cubicBezTo>
                        <a:cubicBezTo>
                          <a:pt x="818974" y="1675218"/>
                          <a:pt x="832246" y="1641202"/>
                          <a:pt x="821185" y="1611160"/>
                        </a:cubicBezTo>
                        <a:cubicBezTo>
                          <a:pt x="795966" y="1551520"/>
                          <a:pt x="741987" y="1509112"/>
                          <a:pt x="710130" y="1491441"/>
                        </a:cubicBezTo>
                        <a:cubicBezTo>
                          <a:pt x="417229" y="1328424"/>
                          <a:pt x="180522" y="1619557"/>
                          <a:pt x="42032" y="1608954"/>
                        </a:cubicBezTo>
                        <a:cubicBezTo>
                          <a:pt x="14159" y="1558149"/>
                          <a:pt x="443" y="1501158"/>
                          <a:pt x="443" y="1439312"/>
                        </a:cubicBezTo>
                        <a:cubicBezTo>
                          <a:pt x="443" y="1386296"/>
                          <a:pt x="12391" y="1338584"/>
                          <a:pt x="30528" y="1294851"/>
                        </a:cubicBezTo>
                        <a:cubicBezTo>
                          <a:pt x="269007" y="1026249"/>
                          <a:pt x="789328" y="1194123"/>
                          <a:pt x="789328" y="1194123"/>
                        </a:cubicBezTo>
                        <a:cubicBezTo>
                          <a:pt x="821185" y="1194123"/>
                          <a:pt x="849058" y="1166292"/>
                          <a:pt x="849058" y="1134482"/>
                        </a:cubicBezTo>
                        <a:cubicBezTo>
                          <a:pt x="849058" y="1102678"/>
                          <a:pt x="821185" y="1075286"/>
                          <a:pt x="789328" y="1075286"/>
                        </a:cubicBezTo>
                        <a:cubicBezTo>
                          <a:pt x="789328" y="1075286"/>
                          <a:pt x="217683" y="930381"/>
                          <a:pt x="38934" y="1178663"/>
                        </a:cubicBezTo>
                        <a:cubicBezTo>
                          <a:pt x="13715" y="1130508"/>
                          <a:pt x="0" y="1073518"/>
                          <a:pt x="0" y="1013877"/>
                        </a:cubicBezTo>
                        <a:cubicBezTo>
                          <a:pt x="0" y="869416"/>
                          <a:pt x="82739" y="746605"/>
                          <a:pt x="199546" y="698006"/>
                        </a:cubicBezTo>
                        <a:cubicBezTo>
                          <a:pt x="201757" y="700661"/>
                          <a:pt x="418115" y="884880"/>
                          <a:pt x="667212" y="812431"/>
                        </a:cubicBezTo>
                        <a:cubicBezTo>
                          <a:pt x="699069" y="812431"/>
                          <a:pt x="726943" y="782389"/>
                          <a:pt x="724288" y="750579"/>
                        </a:cubicBezTo>
                        <a:cubicBezTo>
                          <a:pt x="724288" y="718770"/>
                          <a:pt x="696858" y="690939"/>
                          <a:pt x="662346" y="693589"/>
                        </a:cubicBezTo>
                        <a:cubicBezTo>
                          <a:pt x="468553" y="770018"/>
                          <a:pt x="346437" y="659134"/>
                          <a:pt x="304849" y="631742"/>
                        </a:cubicBezTo>
                        <a:cubicBezTo>
                          <a:pt x="381835" y="374187"/>
                          <a:pt x="627835" y="340171"/>
                          <a:pt x="636684" y="340609"/>
                        </a:cubicBezTo>
                        <a:cubicBezTo>
                          <a:pt x="636684" y="340609"/>
                          <a:pt x="1020731" y="577845"/>
                          <a:pt x="983564" y="990908"/>
                        </a:cubicBezTo>
                        <a:cubicBezTo>
                          <a:pt x="980467" y="1022713"/>
                          <a:pt x="1008783" y="1052754"/>
                          <a:pt x="1040641" y="1052754"/>
                        </a:cubicBezTo>
                        <a:lnTo>
                          <a:pt x="1042852" y="1052754"/>
                        </a:lnTo>
                        <a:cubicBezTo>
                          <a:pt x="1074709" y="1052754"/>
                          <a:pt x="1102144" y="1028017"/>
                          <a:pt x="1102583" y="995769"/>
                        </a:cubicBezTo>
                        <a:cubicBezTo>
                          <a:pt x="1113205" y="515112"/>
                          <a:pt x="742874" y="284062"/>
                          <a:pt x="735792" y="281855"/>
                        </a:cubicBezTo>
                        <a:cubicBezTo>
                          <a:pt x="765882" y="121487"/>
                          <a:pt x="891976" y="0"/>
                          <a:pt x="104285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" name="">
                    <a:extLst>
                      <a:ext uri="{FF2B5EF4-FFF2-40B4-BE49-F238E27FC236}">
                        <a16:creationId xmlns:a16="http://schemas.microsoft.com/office/drawing/2014/main" id="{CCBE3FC9-4C25-7B78-B631-FE5B59E115AC}"/>
                      </a:ext>
                    </a:extLst>
                  </p:cNvPr>
                  <p:cNvSpPr/>
                  <p:nvPr/>
                </p:nvSpPr>
                <p:spPr>
                  <a:xfrm>
                    <a:off x="5902395" y="1904471"/>
                    <a:ext cx="1347805" cy="2883922"/>
                  </a:xfrm>
                  <a:custGeom>
                    <a:avLst/>
                    <a:gdLst>
                      <a:gd name="connsiteX0" fmla="*/ 898692 w 1347805"/>
                      <a:gd name="connsiteY0" fmla="*/ 1700042 h 2883922"/>
                      <a:gd name="connsiteX1" fmla="*/ 876507 w 1347805"/>
                      <a:gd name="connsiteY1" fmla="*/ 1704597 h 2883922"/>
                      <a:gd name="connsiteX2" fmla="*/ 843373 w 1347805"/>
                      <a:gd name="connsiteY2" fmla="*/ 1737069 h 2883922"/>
                      <a:gd name="connsiteX3" fmla="*/ 386729 w 1347805"/>
                      <a:gd name="connsiteY3" fmla="*/ 1945587 h 2883922"/>
                      <a:gd name="connsiteX4" fmla="*/ 308852 w 1347805"/>
                      <a:gd name="connsiteY4" fmla="*/ 1977397 h 2883922"/>
                      <a:gd name="connsiteX5" fmla="*/ 340714 w 1347805"/>
                      <a:gd name="connsiteY5" fmla="*/ 2055146 h 2883922"/>
                      <a:gd name="connsiteX6" fmla="*/ 953108 w 1347805"/>
                      <a:gd name="connsiteY6" fmla="*/ 1783013 h 2883922"/>
                      <a:gd name="connsiteX7" fmla="*/ 921251 w 1347805"/>
                      <a:gd name="connsiteY7" fmla="*/ 1705259 h 2883922"/>
                      <a:gd name="connsiteX8" fmla="*/ 898692 w 1347805"/>
                      <a:gd name="connsiteY8" fmla="*/ 1700042 h 2883922"/>
                      <a:gd name="connsiteX9" fmla="*/ 393851 w 1347805"/>
                      <a:gd name="connsiteY9" fmla="*/ 1160620 h 2883922"/>
                      <a:gd name="connsiteX10" fmla="*/ 371465 w 1347805"/>
                      <a:gd name="connsiteY10" fmla="*/ 1162980 h 2883922"/>
                      <a:gd name="connsiteX11" fmla="*/ 336730 w 1347805"/>
                      <a:gd name="connsiteY11" fmla="*/ 1192797 h 2883922"/>
                      <a:gd name="connsiteX12" fmla="*/ 126109 w 1347805"/>
                      <a:gd name="connsiteY12" fmla="*/ 1753414 h 2883922"/>
                      <a:gd name="connsiteX13" fmla="*/ 195137 w 1347805"/>
                      <a:gd name="connsiteY13" fmla="*/ 1803776 h 2883922"/>
                      <a:gd name="connsiteX14" fmla="*/ 245137 w 1347805"/>
                      <a:gd name="connsiteY14" fmla="*/ 1734858 h 2883922"/>
                      <a:gd name="connsiteX15" fmla="*/ 442486 w 1347805"/>
                      <a:gd name="connsiteY15" fmla="*/ 1247577 h 2883922"/>
                      <a:gd name="connsiteX16" fmla="*/ 416819 w 1347805"/>
                      <a:gd name="connsiteY16" fmla="*/ 1167617 h 2883922"/>
                      <a:gd name="connsiteX17" fmla="*/ 393851 w 1347805"/>
                      <a:gd name="connsiteY17" fmla="*/ 1160620 h 2883922"/>
                      <a:gd name="connsiteX18" fmla="*/ 304872 w 1347805"/>
                      <a:gd name="connsiteY18" fmla="*/ 0 h 2883922"/>
                      <a:gd name="connsiteX19" fmla="*/ 612399 w 1347805"/>
                      <a:gd name="connsiteY19" fmla="*/ 281412 h 2883922"/>
                      <a:gd name="connsiteX20" fmla="*/ 245137 w 1347805"/>
                      <a:gd name="connsiteY20" fmla="*/ 995325 h 2883922"/>
                      <a:gd name="connsiteX21" fmla="*/ 304872 w 1347805"/>
                      <a:gd name="connsiteY21" fmla="*/ 1052754 h 2883922"/>
                      <a:gd name="connsiteX22" fmla="*/ 307084 w 1347805"/>
                      <a:gd name="connsiteY22" fmla="*/ 1052754 h 2883922"/>
                      <a:gd name="connsiteX23" fmla="*/ 364608 w 1347805"/>
                      <a:gd name="connsiteY23" fmla="*/ 990907 h 2883922"/>
                      <a:gd name="connsiteX24" fmla="*/ 711512 w 1347805"/>
                      <a:gd name="connsiteY24" fmla="*/ 340609 h 2883922"/>
                      <a:gd name="connsiteX25" fmla="*/ 1042933 w 1347805"/>
                      <a:gd name="connsiteY25" fmla="*/ 631299 h 2883922"/>
                      <a:gd name="connsiteX26" fmla="*/ 685406 w 1347805"/>
                      <a:gd name="connsiteY26" fmla="*/ 693150 h 2883922"/>
                      <a:gd name="connsiteX27" fmla="*/ 623460 w 1347805"/>
                      <a:gd name="connsiteY27" fmla="*/ 750579 h 2883922"/>
                      <a:gd name="connsiteX28" fmla="*/ 680541 w 1347805"/>
                      <a:gd name="connsiteY28" fmla="*/ 812430 h 2883922"/>
                      <a:gd name="connsiteX29" fmla="*/ 1148689 w 1347805"/>
                      <a:gd name="connsiteY29" fmla="*/ 698006 h 2883922"/>
                      <a:gd name="connsiteX30" fmla="*/ 1347805 w 1347805"/>
                      <a:gd name="connsiteY30" fmla="*/ 1013877 h 2883922"/>
                      <a:gd name="connsiteX31" fmla="*/ 1308866 w 1347805"/>
                      <a:gd name="connsiteY31" fmla="*/ 1178663 h 2883922"/>
                      <a:gd name="connsiteX32" fmla="*/ 559297 w 1347805"/>
                      <a:gd name="connsiteY32" fmla="*/ 1075728 h 2883922"/>
                      <a:gd name="connsiteX33" fmla="*/ 499562 w 1347805"/>
                      <a:gd name="connsiteY33" fmla="*/ 1134925 h 2883922"/>
                      <a:gd name="connsiteX34" fmla="*/ 559297 w 1347805"/>
                      <a:gd name="connsiteY34" fmla="*/ 1194565 h 2883922"/>
                      <a:gd name="connsiteX35" fmla="*/ 1317716 w 1347805"/>
                      <a:gd name="connsiteY35" fmla="*/ 1295289 h 2883922"/>
                      <a:gd name="connsiteX36" fmla="*/ 1347805 w 1347805"/>
                      <a:gd name="connsiteY36" fmla="*/ 1439750 h 2883922"/>
                      <a:gd name="connsiteX37" fmla="*/ 1306655 w 1347805"/>
                      <a:gd name="connsiteY37" fmla="*/ 1609396 h 2883922"/>
                      <a:gd name="connsiteX38" fmla="*/ 638061 w 1347805"/>
                      <a:gd name="connsiteY38" fmla="*/ 1491884 h 2883922"/>
                      <a:gd name="connsiteX39" fmla="*/ 526554 w 1347805"/>
                      <a:gd name="connsiteY39" fmla="*/ 1611160 h 2883922"/>
                      <a:gd name="connsiteX40" fmla="*/ 558416 w 1347805"/>
                      <a:gd name="connsiteY40" fmla="*/ 1688913 h 2883922"/>
                      <a:gd name="connsiteX41" fmla="*/ 636293 w 1347805"/>
                      <a:gd name="connsiteY41" fmla="*/ 1657109 h 2883922"/>
                      <a:gd name="connsiteX42" fmla="*/ 696029 w 1347805"/>
                      <a:gd name="connsiteY42" fmla="*/ 1597025 h 2883922"/>
                      <a:gd name="connsiteX43" fmla="*/ 1313293 w 1347805"/>
                      <a:gd name="connsiteY43" fmla="*/ 1728233 h 2883922"/>
                      <a:gd name="connsiteX44" fmla="*/ 1343378 w 1347805"/>
                      <a:gd name="connsiteY44" fmla="*/ 1874901 h 2883922"/>
                      <a:gd name="connsiteX45" fmla="*/ 1038067 w 1347805"/>
                      <a:gd name="connsiteY45" fmla="*/ 2211097 h 2883922"/>
                      <a:gd name="connsiteX46" fmla="*/ 733195 w 1347805"/>
                      <a:gd name="connsiteY46" fmla="*/ 2547731 h 2883922"/>
                      <a:gd name="connsiteX47" fmla="*/ 301775 w 1347805"/>
                      <a:gd name="connsiteY47" fmla="*/ 2196957 h 2883922"/>
                      <a:gd name="connsiteX48" fmla="*/ 230979 w 1347805"/>
                      <a:gd name="connsiteY48" fmla="*/ 2245556 h 2883922"/>
                      <a:gd name="connsiteX49" fmla="*/ 279649 w 1347805"/>
                      <a:gd name="connsiteY49" fmla="*/ 2316238 h 2883922"/>
                      <a:gd name="connsiteX50" fmla="*/ 606204 w 1347805"/>
                      <a:gd name="connsiteY50" fmla="*/ 2599417 h 2883922"/>
                      <a:gd name="connsiteX51" fmla="*/ 304872 w 1347805"/>
                      <a:gd name="connsiteY51" fmla="*/ 2883922 h 2883922"/>
                      <a:gd name="connsiteX52" fmla="*/ 0 w 1347805"/>
                      <a:gd name="connsiteY52" fmla="*/ 2547731 h 2883922"/>
                      <a:gd name="connsiteX53" fmla="*/ 0 w 1347805"/>
                      <a:gd name="connsiteY53" fmla="*/ 336191 h 2883922"/>
                      <a:gd name="connsiteX54" fmla="*/ 304872 w 1347805"/>
                      <a:gd name="connsiteY54" fmla="*/ 0 h 28839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</a:cxnLst>
                    <a:rect l="l" t="t" r="r" b="b"/>
                    <a:pathLst>
                      <a:path w="1347805" h="2883922">
                        <a:moveTo>
                          <a:pt x="898692" y="1700042"/>
                        </a:moveTo>
                        <a:cubicBezTo>
                          <a:pt x="891094" y="1700015"/>
                          <a:pt x="883558" y="1701616"/>
                          <a:pt x="876507" y="1704597"/>
                        </a:cubicBezTo>
                        <a:cubicBezTo>
                          <a:pt x="862402" y="1710563"/>
                          <a:pt x="850231" y="1722048"/>
                          <a:pt x="843373" y="1737069"/>
                        </a:cubicBezTo>
                        <a:cubicBezTo>
                          <a:pt x="807089" y="1831168"/>
                          <a:pt x="619919" y="2060893"/>
                          <a:pt x="386729" y="1945587"/>
                        </a:cubicBezTo>
                        <a:cubicBezTo>
                          <a:pt x="357526" y="1933659"/>
                          <a:pt x="322572" y="1947355"/>
                          <a:pt x="308852" y="1977397"/>
                        </a:cubicBezTo>
                        <a:cubicBezTo>
                          <a:pt x="294693" y="2006996"/>
                          <a:pt x="311511" y="2041455"/>
                          <a:pt x="340714" y="2055146"/>
                        </a:cubicBezTo>
                        <a:cubicBezTo>
                          <a:pt x="661955" y="2204025"/>
                          <a:pt x="903108" y="1904499"/>
                          <a:pt x="953108" y="1783013"/>
                        </a:cubicBezTo>
                        <a:cubicBezTo>
                          <a:pt x="967271" y="1753414"/>
                          <a:pt x="951340" y="1718955"/>
                          <a:pt x="921251" y="1705259"/>
                        </a:cubicBezTo>
                        <a:cubicBezTo>
                          <a:pt x="913950" y="1701725"/>
                          <a:pt x="906289" y="1700069"/>
                          <a:pt x="898692" y="1700042"/>
                        </a:cubicBezTo>
                        <a:close/>
                        <a:moveTo>
                          <a:pt x="393851" y="1160620"/>
                        </a:moveTo>
                        <a:cubicBezTo>
                          <a:pt x="386177" y="1159888"/>
                          <a:pt x="378599" y="1160716"/>
                          <a:pt x="371465" y="1162980"/>
                        </a:cubicBezTo>
                        <a:cubicBezTo>
                          <a:pt x="357198" y="1167507"/>
                          <a:pt x="344693" y="1177777"/>
                          <a:pt x="336730" y="1192797"/>
                        </a:cubicBezTo>
                        <a:cubicBezTo>
                          <a:pt x="319031" y="1235653"/>
                          <a:pt x="88495" y="1482163"/>
                          <a:pt x="126109" y="1753414"/>
                        </a:cubicBezTo>
                        <a:cubicBezTo>
                          <a:pt x="133629" y="1807312"/>
                          <a:pt x="190267" y="1804219"/>
                          <a:pt x="195137" y="1803776"/>
                        </a:cubicBezTo>
                        <a:cubicBezTo>
                          <a:pt x="229206" y="1798915"/>
                          <a:pt x="250446" y="1766667"/>
                          <a:pt x="245137" y="1734858"/>
                        </a:cubicBezTo>
                        <a:cubicBezTo>
                          <a:pt x="209739" y="1512204"/>
                          <a:pt x="419473" y="1295289"/>
                          <a:pt x="442486" y="1247577"/>
                        </a:cubicBezTo>
                        <a:cubicBezTo>
                          <a:pt x="458412" y="1217540"/>
                          <a:pt x="446908" y="1183519"/>
                          <a:pt x="416819" y="1167617"/>
                        </a:cubicBezTo>
                        <a:cubicBezTo>
                          <a:pt x="409296" y="1163642"/>
                          <a:pt x="401525" y="1161351"/>
                          <a:pt x="393851" y="1160620"/>
                        </a:cubicBezTo>
                        <a:close/>
                        <a:moveTo>
                          <a:pt x="304872" y="0"/>
                        </a:moveTo>
                        <a:cubicBezTo>
                          <a:pt x="455757" y="0"/>
                          <a:pt x="582310" y="121487"/>
                          <a:pt x="612399" y="281412"/>
                        </a:cubicBezTo>
                        <a:cubicBezTo>
                          <a:pt x="605318" y="284061"/>
                          <a:pt x="234515" y="514673"/>
                          <a:pt x="245137" y="995325"/>
                        </a:cubicBezTo>
                        <a:cubicBezTo>
                          <a:pt x="246019" y="1027130"/>
                          <a:pt x="273010" y="1052754"/>
                          <a:pt x="304872" y="1052754"/>
                        </a:cubicBezTo>
                        <a:lnTo>
                          <a:pt x="307084" y="1052754"/>
                        </a:lnTo>
                        <a:cubicBezTo>
                          <a:pt x="338941" y="1052754"/>
                          <a:pt x="367262" y="1022712"/>
                          <a:pt x="364608" y="990907"/>
                        </a:cubicBezTo>
                        <a:cubicBezTo>
                          <a:pt x="327437" y="577844"/>
                          <a:pt x="711512" y="340609"/>
                          <a:pt x="711512" y="340609"/>
                        </a:cubicBezTo>
                        <a:cubicBezTo>
                          <a:pt x="720361" y="339727"/>
                          <a:pt x="966385" y="374186"/>
                          <a:pt x="1042933" y="631299"/>
                        </a:cubicBezTo>
                        <a:cubicBezTo>
                          <a:pt x="1001783" y="659134"/>
                          <a:pt x="880101" y="770461"/>
                          <a:pt x="685406" y="693150"/>
                        </a:cubicBezTo>
                        <a:cubicBezTo>
                          <a:pt x="651338" y="690939"/>
                          <a:pt x="623460" y="718769"/>
                          <a:pt x="623460" y="750579"/>
                        </a:cubicBezTo>
                        <a:cubicBezTo>
                          <a:pt x="621249" y="782389"/>
                          <a:pt x="648679" y="812430"/>
                          <a:pt x="680541" y="812430"/>
                        </a:cubicBezTo>
                        <a:cubicBezTo>
                          <a:pt x="930100" y="885323"/>
                          <a:pt x="1146034" y="700217"/>
                          <a:pt x="1148689" y="698006"/>
                        </a:cubicBezTo>
                        <a:cubicBezTo>
                          <a:pt x="1265505" y="745718"/>
                          <a:pt x="1347805" y="869416"/>
                          <a:pt x="1347805" y="1013877"/>
                        </a:cubicBezTo>
                        <a:cubicBezTo>
                          <a:pt x="1347805" y="1073079"/>
                          <a:pt x="1334528" y="1130508"/>
                          <a:pt x="1308866" y="1178663"/>
                        </a:cubicBezTo>
                        <a:cubicBezTo>
                          <a:pt x="1130990" y="930824"/>
                          <a:pt x="559297" y="1075728"/>
                          <a:pt x="559297" y="1075728"/>
                        </a:cubicBezTo>
                        <a:cubicBezTo>
                          <a:pt x="527440" y="1075728"/>
                          <a:pt x="499562" y="1103116"/>
                          <a:pt x="499562" y="1134925"/>
                        </a:cubicBezTo>
                        <a:cubicBezTo>
                          <a:pt x="499562" y="1166735"/>
                          <a:pt x="527440" y="1194565"/>
                          <a:pt x="559297" y="1194565"/>
                        </a:cubicBezTo>
                        <a:cubicBezTo>
                          <a:pt x="559297" y="1194565"/>
                          <a:pt x="1079660" y="1026691"/>
                          <a:pt x="1317716" y="1295289"/>
                        </a:cubicBezTo>
                        <a:cubicBezTo>
                          <a:pt x="1336744" y="1339026"/>
                          <a:pt x="1347805" y="1387182"/>
                          <a:pt x="1347805" y="1439750"/>
                        </a:cubicBezTo>
                        <a:cubicBezTo>
                          <a:pt x="1347805" y="1501601"/>
                          <a:pt x="1334528" y="1559030"/>
                          <a:pt x="1306655" y="1609396"/>
                        </a:cubicBezTo>
                        <a:cubicBezTo>
                          <a:pt x="1168156" y="1619995"/>
                          <a:pt x="931430" y="1328423"/>
                          <a:pt x="638061" y="1491884"/>
                        </a:cubicBezTo>
                        <a:cubicBezTo>
                          <a:pt x="606204" y="1509555"/>
                          <a:pt x="552664" y="1551963"/>
                          <a:pt x="526554" y="1611160"/>
                        </a:cubicBezTo>
                        <a:cubicBezTo>
                          <a:pt x="515050" y="1640320"/>
                          <a:pt x="528326" y="1675217"/>
                          <a:pt x="558416" y="1688913"/>
                        </a:cubicBezTo>
                        <a:cubicBezTo>
                          <a:pt x="588062" y="1700403"/>
                          <a:pt x="623017" y="1687145"/>
                          <a:pt x="636293" y="1657109"/>
                        </a:cubicBezTo>
                        <a:cubicBezTo>
                          <a:pt x="646024" y="1636345"/>
                          <a:pt x="671248" y="1613814"/>
                          <a:pt x="696029" y="1597025"/>
                        </a:cubicBezTo>
                        <a:cubicBezTo>
                          <a:pt x="889393" y="1463167"/>
                          <a:pt x="1173464" y="1738394"/>
                          <a:pt x="1313293" y="1728233"/>
                        </a:cubicBezTo>
                        <a:cubicBezTo>
                          <a:pt x="1331874" y="1771966"/>
                          <a:pt x="1343378" y="1822333"/>
                          <a:pt x="1343378" y="1874901"/>
                        </a:cubicBezTo>
                        <a:cubicBezTo>
                          <a:pt x="1343378" y="2060450"/>
                          <a:pt x="1207981" y="2211097"/>
                          <a:pt x="1038067" y="2211097"/>
                        </a:cubicBezTo>
                        <a:cubicBezTo>
                          <a:pt x="1038067" y="2396641"/>
                          <a:pt x="903108" y="2547731"/>
                          <a:pt x="733195" y="2547731"/>
                        </a:cubicBezTo>
                        <a:cubicBezTo>
                          <a:pt x="724345" y="2547731"/>
                          <a:pt x="591603" y="2223463"/>
                          <a:pt x="301775" y="2196957"/>
                        </a:cubicBezTo>
                        <a:cubicBezTo>
                          <a:pt x="269913" y="2192983"/>
                          <a:pt x="238056" y="2213746"/>
                          <a:pt x="230979" y="2245556"/>
                        </a:cubicBezTo>
                        <a:cubicBezTo>
                          <a:pt x="226995" y="2277361"/>
                          <a:pt x="246905" y="2313145"/>
                          <a:pt x="279649" y="2316238"/>
                        </a:cubicBezTo>
                        <a:cubicBezTo>
                          <a:pt x="524342" y="2336119"/>
                          <a:pt x="606204" y="2599417"/>
                          <a:pt x="606204" y="2599417"/>
                        </a:cubicBezTo>
                        <a:cubicBezTo>
                          <a:pt x="585851" y="2758899"/>
                          <a:pt x="458855" y="2883922"/>
                          <a:pt x="304872" y="2883922"/>
                        </a:cubicBezTo>
                        <a:cubicBezTo>
                          <a:pt x="137170" y="2883922"/>
                          <a:pt x="0" y="2733275"/>
                          <a:pt x="0" y="2547731"/>
                        </a:cubicBezTo>
                        <a:lnTo>
                          <a:pt x="0" y="336191"/>
                        </a:lnTo>
                        <a:cubicBezTo>
                          <a:pt x="0" y="150647"/>
                          <a:pt x="134959" y="0"/>
                          <a:pt x="304872" y="0"/>
                        </a:cubicBezTo>
                        <a:close/>
                      </a:path>
                    </a:pathLst>
                  </a:cu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7" name="">
                <a:extLst>
                  <a:ext uri="{FF2B5EF4-FFF2-40B4-BE49-F238E27FC236}">
                    <a16:creationId xmlns:a16="http://schemas.microsoft.com/office/drawing/2014/main" id="{731E0E36-192A-8518-3FFD-9D9F8B5256C5}"/>
                  </a:ext>
                </a:extLst>
              </p:cNvPr>
              <p:cNvGrpSpPr/>
              <p:nvPr/>
            </p:nvGrpSpPr>
            <p:grpSpPr>
              <a:xfrm>
                <a:off x="660398" y="2458512"/>
                <a:ext cx="10690796" cy="3547765"/>
                <a:chOff x="660398" y="2458512"/>
                <a:chExt cx="10690796" cy="3547765"/>
              </a:xfrm>
            </p:grpSpPr>
            <p:grpSp>
              <p:nvGrpSpPr>
                <p:cNvPr id="103" name="">
                  <a:extLst>
                    <a:ext uri="{FF2B5EF4-FFF2-40B4-BE49-F238E27FC236}">
                      <a16:creationId xmlns:a16="http://schemas.microsoft.com/office/drawing/2014/main" id="{3C2D9ED3-D7EA-BE88-741E-561C62BB8A4A}"/>
                    </a:ext>
                  </a:extLst>
                </p:cNvPr>
                <p:cNvGrpSpPr/>
                <p:nvPr/>
              </p:nvGrpSpPr>
              <p:grpSpPr>
                <a:xfrm>
                  <a:off x="7159084" y="2458512"/>
                  <a:ext cx="4192110" cy="1148390"/>
                  <a:chOff x="7159084" y="2068843"/>
                  <a:chExt cx="4192110" cy="1148390"/>
                </a:xfrm>
              </p:grpSpPr>
              <p:grpSp>
                <p:nvGrpSpPr>
                  <p:cNvPr id="33" name="">
                    <a:extLst>
                      <a:ext uri="{FF2B5EF4-FFF2-40B4-BE49-F238E27FC236}">
                        <a16:creationId xmlns:a16="http://schemas.microsoft.com/office/drawing/2014/main" id="{5C1594BD-2DD4-F760-5EF0-48A4FD8FBA9F}"/>
                      </a:ext>
                    </a:extLst>
                  </p:cNvPr>
                  <p:cNvGrpSpPr/>
                  <p:nvPr/>
                </p:nvGrpSpPr>
                <p:grpSpPr>
                  <a:xfrm>
                    <a:off x="7159084" y="2295070"/>
                    <a:ext cx="844907" cy="844905"/>
                    <a:chOff x="7275061" y="3105111"/>
                    <a:chExt cx="1141487" cy="1141484"/>
                  </a:xfrm>
                </p:grpSpPr>
                <p:sp>
                  <p:nvSpPr>
                    <p:cNvPr id="31" name="">
                      <a:extLst>
                        <a:ext uri="{FF2B5EF4-FFF2-40B4-BE49-F238E27FC236}">
                          <a16:creationId xmlns:a16="http://schemas.microsoft.com/office/drawing/2014/main" id="{9328F2E8-778A-27B3-1AF9-E36FC5130812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275061" y="3105111"/>
                      <a:ext cx="1141487" cy="114148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2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9pPr>
                    </a:lstStyle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32" name="">
                      <a:extLst>
                        <a:ext uri="{FF2B5EF4-FFF2-40B4-BE49-F238E27FC236}">
                          <a16:creationId xmlns:a16="http://schemas.microsoft.com/office/drawing/2014/main" id="{1499EB76-B3C8-91A9-B912-8A0E951348AE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413580" y="3243630"/>
                      <a:ext cx="864448" cy="864446"/>
                    </a:xfrm>
                    <a:prstGeom prst="ellipse">
                      <a:avLst/>
                    </a:prstGeom>
                    <a:solidFill>
                      <a:schemeClr val="tx2">
                        <a:alpha val="15000"/>
                      </a:schemeClr>
                    </a:solidFill>
                  </p:spPr>
                  <p:txBody>
                    <a:bodyPr wrap="none" lIns="108000" tIns="108000" rIns="108000" bIns="108000" rtlCol="0" anchor="ctr" anchorCtr="0">
                      <a:no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9pPr>
                    </a:lstStyle>
                    <a:p>
                      <a:pPr algn="ctr"/>
                      <a:r>
                        <a:rPr kumimoji="1" lang="en-US" altLang="zh-CN" sz="2400" b="1" dirty="0">
                          <a:solidFill>
                            <a:schemeClr val="tx1"/>
                          </a:solidFill>
                        </a:rPr>
                        <a:t>02</a:t>
                      </a:r>
                      <a:endParaRPr kumimoji="1" lang="zh-CN" altLang="en-US" sz="24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102" name="">
                    <a:extLst>
                      <a:ext uri="{FF2B5EF4-FFF2-40B4-BE49-F238E27FC236}">
                        <a16:creationId xmlns:a16="http://schemas.microsoft.com/office/drawing/2014/main" id="{66B7A259-AF61-03EC-0582-142320360187}"/>
                      </a:ext>
                    </a:extLst>
                  </p:cNvPr>
                  <p:cNvGrpSpPr/>
                  <p:nvPr/>
                </p:nvGrpSpPr>
                <p:grpSpPr>
                  <a:xfrm>
                    <a:off x="8141620" y="2068843"/>
                    <a:ext cx="3209574" cy="1148390"/>
                    <a:chOff x="8309325" y="3425330"/>
                    <a:chExt cx="3209574" cy="1148390"/>
                  </a:xfrm>
                </p:grpSpPr>
                <p:sp>
                  <p:nvSpPr>
                    <p:cNvPr id="100" name="">
                      <a:extLst>
                        <a:ext uri="{FF2B5EF4-FFF2-40B4-BE49-F238E27FC236}">
                          <a16:creationId xmlns:a16="http://schemas.microsoft.com/office/drawing/2014/main" id="{4BB135AC-1B96-6598-54AA-763765EB41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22025" y="4023473"/>
                      <a:ext cx="3196874" cy="55024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91440" tIns="45720" rIns="91440" bIns="45720" anchor="t" anchorCtr="0">
                      <a:normAutofit/>
                    </a:bodyPr>
                    <a:lstStyle>
                      <a:defPPr>
                        <a:defRPr lang="zh-CN"/>
                      </a:defPPr>
                      <a:lvl1pPr marL="0" algn="r" defTabSz="914400" rtl="0" eaLnBrk="1" latinLnBrk="0" hangingPunct="1">
                        <a:lnSpc>
                          <a:spcPct val="150000"/>
                        </a:lnSpc>
                        <a:defRPr sz="1200" kern="1200">
                          <a:solidFill>
                            <a:schemeClr val="tx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9pPr>
                    </a:lstStyle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da-DK" altLang="zh-CN" sz="1200" dirty="0"/>
                        <a:t>Sit amet sed aliquyam erat lorem lorem sea possim.</a:t>
                      </a:r>
                      <a:endParaRPr lang="zh-CN" altLang="en-US" sz="1200" dirty="0"/>
                    </a:p>
                  </p:txBody>
                </p:sp>
                <p:sp>
                  <p:nvSpPr>
                    <p:cNvPr id="101" name="">
                      <a:extLst>
                        <a:ext uri="{FF2B5EF4-FFF2-40B4-BE49-F238E27FC236}">
                          <a16:creationId xmlns:a16="http://schemas.microsoft.com/office/drawing/2014/main" id="{2257E414-6076-74DE-81B8-B6C764145B4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09325" y="3425330"/>
                      <a:ext cx="3196874" cy="59814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91440" tIns="45720" rIns="91440" bIns="45720" anchor="b" anchorCtr="0">
                      <a:normAutofit/>
                    </a:bodyPr>
                    <a:lstStyle>
                      <a:defPPr>
                        <a:defRPr lang="zh-CN"/>
                      </a:defPPr>
                      <a:lvl1pPr marL="0" algn="r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9pPr>
                    </a:lstStyle>
                    <a:p>
                      <a:pPr algn="l"/>
                      <a:r>
                        <a:rPr lang="zh-CN" altLang="en-US" sz="1800" dirty="0"/>
                        <a:t>古哺乳动物脑</a:t>
                      </a:r>
                      <a:r>
                        <a:rPr lang="en-US" altLang="zh-CN" sz="1800" dirty="0"/>
                        <a:t>——</a:t>
                      </a:r>
                      <a:r>
                        <a:rPr lang="zh-CN" altLang="en-US" sz="1800" dirty="0"/>
                        <a:t>情绪脑</a:t>
                      </a:r>
                    </a:p>
                  </p:txBody>
                </p:sp>
              </p:grpSp>
            </p:grpSp>
            <p:grpSp>
              <p:nvGrpSpPr>
                <p:cNvPr id="104" name="">
                  <a:extLst>
                    <a:ext uri="{FF2B5EF4-FFF2-40B4-BE49-F238E27FC236}">
                      <a16:creationId xmlns:a16="http://schemas.microsoft.com/office/drawing/2014/main" id="{04C70171-76CD-861B-9709-18D3DD8076DE}"/>
                    </a:ext>
                  </a:extLst>
                </p:cNvPr>
                <p:cNvGrpSpPr/>
                <p:nvPr/>
              </p:nvGrpSpPr>
              <p:grpSpPr>
                <a:xfrm>
                  <a:off x="6632305" y="4857887"/>
                  <a:ext cx="4192110" cy="1148390"/>
                  <a:chOff x="7159084" y="2068843"/>
                  <a:chExt cx="4192110" cy="1148390"/>
                </a:xfrm>
              </p:grpSpPr>
              <p:grpSp>
                <p:nvGrpSpPr>
                  <p:cNvPr id="105" name="">
                    <a:extLst>
                      <a:ext uri="{FF2B5EF4-FFF2-40B4-BE49-F238E27FC236}">
                        <a16:creationId xmlns:a16="http://schemas.microsoft.com/office/drawing/2014/main" id="{2584321A-8FA8-A72C-4D72-C587367CFBE3}"/>
                      </a:ext>
                    </a:extLst>
                  </p:cNvPr>
                  <p:cNvGrpSpPr/>
                  <p:nvPr/>
                </p:nvGrpSpPr>
                <p:grpSpPr>
                  <a:xfrm>
                    <a:off x="7159084" y="2295070"/>
                    <a:ext cx="844907" cy="844905"/>
                    <a:chOff x="7275061" y="3105111"/>
                    <a:chExt cx="1141487" cy="1141484"/>
                  </a:xfrm>
                </p:grpSpPr>
                <p:sp>
                  <p:nvSpPr>
                    <p:cNvPr id="109" name="">
                      <a:extLst>
                        <a:ext uri="{FF2B5EF4-FFF2-40B4-BE49-F238E27FC236}">
                          <a16:creationId xmlns:a16="http://schemas.microsoft.com/office/drawing/2014/main" id="{9E44D94D-2D5E-76C5-CD49-60019B0E949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275061" y="3105111"/>
                      <a:ext cx="1141487" cy="114148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2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9pPr>
                    </a:lstStyle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110" name="">
                      <a:extLst>
                        <a:ext uri="{FF2B5EF4-FFF2-40B4-BE49-F238E27FC236}">
                          <a16:creationId xmlns:a16="http://schemas.microsoft.com/office/drawing/2014/main" id="{6AE4B475-9D45-368A-70DC-CF4B03FC0187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413580" y="3243630"/>
                      <a:ext cx="864448" cy="864446"/>
                    </a:xfrm>
                    <a:prstGeom prst="ellipse">
                      <a:avLst/>
                    </a:prstGeom>
                    <a:solidFill>
                      <a:schemeClr val="tx2">
                        <a:alpha val="15000"/>
                      </a:schemeClr>
                    </a:solidFill>
                  </p:spPr>
                  <p:txBody>
                    <a:bodyPr wrap="none" lIns="108000" tIns="108000" rIns="108000" bIns="108000" rtlCol="0" anchor="ctr" anchorCtr="0">
                      <a:no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9pPr>
                    </a:lstStyle>
                    <a:p>
                      <a:pPr algn="ctr"/>
                      <a:r>
                        <a:rPr kumimoji="1" lang="en-US" altLang="zh-CN" sz="2400" b="1" dirty="0">
                          <a:solidFill>
                            <a:schemeClr val="tx1"/>
                          </a:solidFill>
                        </a:rPr>
                        <a:t>03</a:t>
                      </a:r>
                      <a:endParaRPr kumimoji="1" lang="zh-CN" altLang="en-US" sz="24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106" name="">
                    <a:extLst>
                      <a:ext uri="{FF2B5EF4-FFF2-40B4-BE49-F238E27FC236}">
                        <a16:creationId xmlns:a16="http://schemas.microsoft.com/office/drawing/2014/main" id="{B89D143C-24BD-60BF-146E-8E09A952E4BE}"/>
                      </a:ext>
                    </a:extLst>
                  </p:cNvPr>
                  <p:cNvGrpSpPr/>
                  <p:nvPr/>
                </p:nvGrpSpPr>
                <p:grpSpPr>
                  <a:xfrm>
                    <a:off x="8141620" y="2068843"/>
                    <a:ext cx="3209574" cy="1148390"/>
                    <a:chOff x="8309325" y="3425330"/>
                    <a:chExt cx="3209574" cy="1148390"/>
                  </a:xfrm>
                </p:grpSpPr>
                <p:sp>
                  <p:nvSpPr>
                    <p:cNvPr id="107" name="">
                      <a:extLst>
                        <a:ext uri="{FF2B5EF4-FFF2-40B4-BE49-F238E27FC236}">
                          <a16:creationId xmlns:a16="http://schemas.microsoft.com/office/drawing/2014/main" id="{30C02C6A-7628-4AFE-76C1-A929152E03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22025" y="4023473"/>
                      <a:ext cx="3196874" cy="55024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91440" tIns="45720" rIns="91440" bIns="45720" anchor="t" anchorCtr="0">
                      <a:normAutofit/>
                    </a:bodyPr>
                    <a:lstStyle>
                      <a:defPPr>
                        <a:defRPr lang="zh-CN"/>
                      </a:defPPr>
                      <a:lvl1pPr marL="0" algn="r" defTabSz="914400" rtl="0" eaLnBrk="1" latinLnBrk="0" hangingPunct="1">
                        <a:lnSpc>
                          <a:spcPct val="150000"/>
                        </a:lnSpc>
                        <a:defRPr sz="1200" kern="1200">
                          <a:solidFill>
                            <a:schemeClr val="tx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9pPr>
                    </a:lstStyle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da-DK" altLang="zh-CN" sz="1200"/>
                        <a:t>Sit amet sed aliquyam erat lorem lorem sea possim.</a:t>
                      </a:r>
                      <a:endParaRPr lang="zh-CN" altLang="en-US" sz="1200" dirty="0"/>
                    </a:p>
                  </p:txBody>
                </p:sp>
                <p:sp>
                  <p:nvSpPr>
                    <p:cNvPr id="108" name="">
                      <a:extLst>
                        <a:ext uri="{FF2B5EF4-FFF2-40B4-BE49-F238E27FC236}">
                          <a16:creationId xmlns:a16="http://schemas.microsoft.com/office/drawing/2014/main" id="{BD0C59E7-941B-D1DA-1963-1B134A0AEF4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09325" y="3425330"/>
                      <a:ext cx="3196874" cy="59814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91440" tIns="45720" rIns="91440" bIns="45720" anchor="b" anchorCtr="0">
                      <a:normAutofit/>
                    </a:bodyPr>
                    <a:lstStyle>
                      <a:defPPr>
                        <a:defRPr lang="zh-CN"/>
                      </a:defPPr>
                      <a:lvl1pPr marL="0" algn="r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9pPr>
                    </a:lstStyle>
                    <a:p>
                      <a:pPr algn="l"/>
                      <a:r>
                        <a:rPr lang="zh-CN" altLang="en-US" sz="1800" dirty="0"/>
                        <a:t>爬行动物脑</a:t>
                      </a:r>
                      <a:r>
                        <a:rPr lang="en-US" altLang="zh-CN" sz="1800" dirty="0"/>
                        <a:t>——</a:t>
                      </a:r>
                      <a:r>
                        <a:rPr lang="zh-CN" altLang="en-US" sz="1800" dirty="0"/>
                        <a:t>本能脑</a:t>
                      </a:r>
                    </a:p>
                  </p:txBody>
                </p:sp>
              </p:grpSp>
            </p:grpSp>
            <p:grpSp>
              <p:nvGrpSpPr>
                <p:cNvPr id="111" name="">
                  <a:extLst>
                    <a:ext uri="{FF2B5EF4-FFF2-40B4-BE49-F238E27FC236}">
                      <a16:creationId xmlns:a16="http://schemas.microsoft.com/office/drawing/2014/main" id="{4677BF67-57ED-A82E-F53C-7B17CFEEBFFA}"/>
                    </a:ext>
                  </a:extLst>
                </p:cNvPr>
                <p:cNvGrpSpPr/>
                <p:nvPr/>
              </p:nvGrpSpPr>
              <p:grpSpPr>
                <a:xfrm flipH="1">
                  <a:off x="660398" y="3350150"/>
                  <a:ext cx="4301711" cy="1307108"/>
                  <a:chOff x="7097290" y="1910125"/>
                  <a:chExt cx="4301711" cy="1307108"/>
                </a:xfrm>
              </p:grpSpPr>
              <p:grpSp>
                <p:nvGrpSpPr>
                  <p:cNvPr id="112" name="">
                    <a:extLst>
                      <a:ext uri="{FF2B5EF4-FFF2-40B4-BE49-F238E27FC236}">
                        <a16:creationId xmlns:a16="http://schemas.microsoft.com/office/drawing/2014/main" id="{486CD0EF-CAB2-5FDC-954D-C0202EB611E9}"/>
                      </a:ext>
                    </a:extLst>
                  </p:cNvPr>
                  <p:cNvGrpSpPr/>
                  <p:nvPr/>
                </p:nvGrpSpPr>
                <p:grpSpPr>
                  <a:xfrm>
                    <a:off x="7097290" y="2226322"/>
                    <a:ext cx="844907" cy="844905"/>
                    <a:chOff x="7191576" y="3012232"/>
                    <a:chExt cx="1141487" cy="1141484"/>
                  </a:xfrm>
                </p:grpSpPr>
                <p:sp>
                  <p:nvSpPr>
                    <p:cNvPr id="116" name="">
                      <a:extLst>
                        <a:ext uri="{FF2B5EF4-FFF2-40B4-BE49-F238E27FC236}">
                          <a16:creationId xmlns:a16="http://schemas.microsoft.com/office/drawing/2014/main" id="{DB78F660-BC55-CACD-736F-0CB9E72B0169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191576" y="3012232"/>
                      <a:ext cx="1141487" cy="114148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accent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9pPr>
                    </a:lstStyle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117" name="">
                      <a:extLst>
                        <a:ext uri="{FF2B5EF4-FFF2-40B4-BE49-F238E27FC236}">
                          <a16:creationId xmlns:a16="http://schemas.microsoft.com/office/drawing/2014/main" id="{B421C904-D61A-6532-5EED-4124109CCB70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330093" y="3150749"/>
                      <a:ext cx="864448" cy="86444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</p:spPr>
                  <p:txBody>
                    <a:bodyPr wrap="none" lIns="108000" tIns="108000" rIns="108000" bIns="108000" rtlCol="0" anchor="ctr" anchorCtr="0">
                      <a:no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9pPr>
                    </a:lstStyle>
                    <a:p>
                      <a:pPr algn="ctr"/>
                      <a:r>
                        <a:rPr kumimoji="1" lang="en-US" altLang="zh-CN" sz="2400" b="1" dirty="0">
                          <a:solidFill>
                            <a:schemeClr val="bg1"/>
                          </a:solidFill>
                        </a:rPr>
                        <a:t>01</a:t>
                      </a:r>
                      <a:endParaRPr kumimoji="1" lang="zh-CN" altLang="en-US" sz="2400" b="1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113" name="">
                    <a:extLst>
                      <a:ext uri="{FF2B5EF4-FFF2-40B4-BE49-F238E27FC236}">
                        <a16:creationId xmlns:a16="http://schemas.microsoft.com/office/drawing/2014/main" id="{6A56131B-BC98-6EA2-296E-C6F678D3F493}"/>
                      </a:ext>
                    </a:extLst>
                  </p:cNvPr>
                  <p:cNvGrpSpPr/>
                  <p:nvPr/>
                </p:nvGrpSpPr>
                <p:grpSpPr>
                  <a:xfrm>
                    <a:off x="8150653" y="1910125"/>
                    <a:ext cx="3248348" cy="1307108"/>
                    <a:chOff x="8318358" y="3266612"/>
                    <a:chExt cx="3248348" cy="1307108"/>
                  </a:xfrm>
                </p:grpSpPr>
                <p:sp>
                  <p:nvSpPr>
                    <p:cNvPr id="114" name="">
                      <a:extLst>
                        <a:ext uri="{FF2B5EF4-FFF2-40B4-BE49-F238E27FC236}">
                          <a16:creationId xmlns:a16="http://schemas.microsoft.com/office/drawing/2014/main" id="{C34A76B4-7C42-5175-81F9-D5B9C143359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30890" y="4023473"/>
                      <a:ext cx="3188010" cy="55024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91440" tIns="45720" rIns="91440" bIns="45720" anchor="t" anchorCtr="0">
                      <a:normAutofit/>
                    </a:bodyPr>
                    <a:lstStyle>
                      <a:defPPr>
                        <a:defRPr lang="zh-CN"/>
                      </a:defPPr>
                      <a:lvl1pPr marL="0" algn="r" defTabSz="914400" rtl="0" eaLnBrk="1" latinLnBrk="0" hangingPunct="1">
                        <a:lnSpc>
                          <a:spcPct val="150000"/>
                        </a:lnSpc>
                        <a:defRPr sz="1200" kern="1200">
                          <a:solidFill>
                            <a:schemeClr val="tx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9pPr>
                    </a:lstStyle>
                    <a:p>
                      <a:pPr>
                        <a:lnSpc>
                          <a:spcPct val="120000"/>
                        </a:lnSpc>
                      </a:pPr>
                      <a:r>
                        <a:rPr lang="da-DK" altLang="zh-CN" sz="1200" dirty="0"/>
                        <a:t>Sit amet sed aliquyam erat lorem lorem sea possim.</a:t>
                      </a:r>
                      <a:endParaRPr lang="zh-CN" altLang="en-US" sz="1200" dirty="0"/>
                    </a:p>
                  </p:txBody>
                </p:sp>
                <p:sp>
                  <p:nvSpPr>
                    <p:cNvPr id="115" name="">
                      <a:extLst>
                        <a:ext uri="{FF2B5EF4-FFF2-40B4-BE49-F238E27FC236}">
                          <a16:creationId xmlns:a16="http://schemas.microsoft.com/office/drawing/2014/main" id="{85BF7417-4786-C95A-059B-4E1C05FFDD7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18358" y="3266612"/>
                      <a:ext cx="3248348" cy="75686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91440" tIns="45720" rIns="91440" bIns="45720" anchor="b" anchorCtr="0">
                      <a:normAutofit/>
                    </a:bodyPr>
                    <a:lstStyle>
                      <a:defPPr>
                        <a:defRPr lang="zh-CN"/>
                      </a:defPPr>
                      <a:lvl1pPr marL="0" algn="r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9pPr>
                    </a:lstStyle>
                    <a:p>
                      <a:r>
                        <a:rPr lang="zh-CN" altLang="en-US" sz="1800" dirty="0"/>
                        <a:t>新哺乳动物动物脑（大脑皮层）</a:t>
                      </a:r>
                      <a:r>
                        <a:rPr lang="en-US" altLang="zh-CN" sz="1800" dirty="0"/>
                        <a:t>——</a:t>
                      </a:r>
                      <a:r>
                        <a:rPr lang="zh-CN" altLang="en-US" sz="1800" dirty="0"/>
                        <a:t>理智脑</a:t>
                      </a:r>
                    </a:p>
                  </p:txBody>
                </p:sp>
              </p:grpSp>
            </p:grpSp>
          </p:grpSp>
        </p:grpSp>
        <p:grpSp>
          <p:nvGrpSpPr>
            <p:cNvPr id="133" name="">
              <a:extLst>
                <a:ext uri="{FF2B5EF4-FFF2-40B4-BE49-F238E27FC236}">
                  <a16:creationId xmlns:a16="http://schemas.microsoft.com/office/drawing/2014/main" id="{5A5B92D0-F3B1-0F6C-FAB4-5E0EF7F42459}"/>
                </a:ext>
              </a:extLst>
            </p:cNvPr>
            <p:cNvGrpSpPr/>
            <p:nvPr/>
          </p:nvGrpSpPr>
          <p:grpSpPr>
            <a:xfrm>
              <a:off x="660400" y="1074354"/>
              <a:ext cx="10858500" cy="1245355"/>
              <a:chOff x="660400" y="1074354"/>
              <a:chExt cx="10858500" cy="1245355"/>
            </a:xfrm>
          </p:grpSpPr>
          <p:sp>
            <p:nvSpPr>
              <p:cNvPr id="2" name="">
                <a:extLst>
                  <a:ext uri="{FF2B5EF4-FFF2-40B4-BE49-F238E27FC236}">
                    <a16:creationId xmlns:a16="http://schemas.microsoft.com/office/drawing/2014/main" id="{7C4A4DA9-C796-DE75-C324-5BE8F822D5BD}"/>
                  </a:ext>
                </a:extLst>
              </p:cNvPr>
              <p:cNvSpPr txBox="1"/>
              <p:nvPr/>
            </p:nvSpPr>
            <p:spPr>
              <a:xfrm>
                <a:off x="660400" y="1074354"/>
                <a:ext cx="10858500" cy="523523"/>
              </a:xfrm>
              <a:prstGeom prst="rect">
                <a:avLst/>
              </a:prstGeom>
              <a:noFill/>
            </p:spPr>
            <p:txBody>
              <a:bodyPr vert="horz" wrap="square" rtlCol="0" anchor="b" anchorCtr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en-US" sz="2400" b="1" dirty="0"/>
                  <a:t>三脑理论思维模型</a:t>
                </a:r>
              </a:p>
            </p:txBody>
          </p:sp>
          <p:sp>
            <p:nvSpPr>
              <p:cNvPr id="130" name="">
                <a:extLst>
                  <a:ext uri="{FF2B5EF4-FFF2-40B4-BE49-F238E27FC236}">
                    <a16:creationId xmlns:a16="http://schemas.microsoft.com/office/drawing/2014/main" id="{5D1D04F3-ADC3-619F-C272-BAB1E5BF3F2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60400" y="1599618"/>
                <a:ext cx="10858500" cy="7200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 fontScale="92500"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kumimoji="1" lang="zh-CN" altLang="en-US" sz="1200" dirty="0">
                    <a:solidFill>
                      <a:schemeClr val="tx1"/>
                    </a:solidFill>
                  </a:rPr>
                  <a:t>三合一脑”</a:t>
                </a:r>
                <a:r>
                  <a:rPr kumimoji="1" lang="en-US" altLang="zh-CN" sz="1200" dirty="0">
                    <a:solidFill>
                      <a:schemeClr val="tx1"/>
                    </a:solidFill>
                  </a:rPr>
                  <a:t>,</a:t>
                </a:r>
                <a:r>
                  <a:rPr kumimoji="1" lang="zh-CN" altLang="en-US" sz="1200" dirty="0">
                    <a:solidFill>
                      <a:schemeClr val="tx1"/>
                    </a:solidFill>
                  </a:rPr>
                  <a:t>是美国国家精神卫生三脑理论 </a:t>
                </a:r>
                <a:r>
                  <a:rPr kumimoji="1" lang="en-US" altLang="zh-CN" sz="1200" dirty="0">
                    <a:solidFill>
                      <a:schemeClr val="tx1"/>
                    </a:solidFill>
                  </a:rPr>
                  <a:t>(Triune Brain Theory</a:t>
                </a:r>
                <a:r>
                  <a:rPr kumimoji="1" lang="zh-CN" altLang="en-US" sz="1200" dirty="0">
                    <a:solidFill>
                      <a:schemeClr val="tx1"/>
                    </a:solidFill>
                  </a:rPr>
                  <a:t>），研究院神经学专家保罗麦克里恩在 </a:t>
                </a:r>
                <a:r>
                  <a:rPr kumimoji="1" lang="en-US" altLang="zh-CN" sz="1200" dirty="0">
                    <a:solidFill>
                      <a:schemeClr val="tx1"/>
                    </a:solidFill>
                  </a:rPr>
                  <a:t>20XX </a:t>
                </a:r>
                <a:r>
                  <a:rPr kumimoji="1" lang="zh-CN" altLang="en-US" sz="1200" dirty="0">
                    <a:solidFill>
                      <a:schemeClr val="tx1"/>
                    </a:solidFill>
                  </a:rPr>
                  <a:t>年提出的理论。该原理认识到大脑结构是进化的产物。人脑有三种物理脑系统</a:t>
                </a:r>
                <a:r>
                  <a:rPr kumimoji="1" lang="en-US" altLang="zh-CN" sz="1200" dirty="0">
                    <a:solidFill>
                      <a:schemeClr val="tx1"/>
                    </a:solidFill>
                  </a:rPr>
                  <a:t>,</a:t>
                </a:r>
                <a:r>
                  <a:rPr kumimoji="1" lang="zh-CN" altLang="en-US" sz="1200" dirty="0">
                    <a:solidFill>
                      <a:schemeClr val="tx1"/>
                    </a:solidFill>
                  </a:rPr>
                  <a:t>分别为网状脑系统、情绪脑系统、大脑皮层系统。三脑作为人类进化不同阶段的产物</a:t>
                </a:r>
                <a:r>
                  <a:rPr kumimoji="1" lang="en-US" altLang="zh-CN" sz="1200" dirty="0">
                    <a:solidFill>
                      <a:schemeClr val="tx1"/>
                    </a:solidFill>
                  </a:rPr>
                  <a:t>,</a:t>
                </a:r>
                <a:r>
                  <a:rPr kumimoji="1" lang="zh-CN" altLang="en-US" sz="1200" dirty="0">
                    <a:solidFill>
                      <a:schemeClr val="tx1"/>
                    </a:solidFill>
                  </a:rPr>
                  <a:t>就像三台互联的生物电脑</a:t>
                </a:r>
                <a:r>
                  <a:rPr kumimoji="1" lang="en-US" altLang="zh-CN" sz="1200" dirty="0">
                    <a:solidFill>
                      <a:schemeClr val="tx1"/>
                    </a:solidFill>
                  </a:rPr>
                  <a:t>,</a:t>
                </a:r>
                <a:r>
                  <a:rPr kumimoji="1" lang="zh-CN" altLang="en-US" sz="1200" dirty="0">
                    <a:solidFill>
                      <a:schemeClr val="tx1"/>
                    </a:solidFill>
                  </a:rPr>
                  <a:t>各自拥有独立的智能、主体、时空感与记忆。</a:t>
                </a:r>
                <a:endParaRPr kumimoji="1" lang="en-US" altLang="zh-CN" sz="12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20412194"/>
      </p:ext>
    </p:extLst>
  </p:cSld>
  <p:clrMapOvr>
    <a:masterClrMapping/>
  </p:clrMapOvr>
</p:sld>
</file>

<file path=ppt/theme/theme1.xml><?xml version="1.0" encoding="utf-8"?>
<a:theme xmlns:thm15="http://schemas.microsoft.com/office/thememl/2012/main" xmlns:a="http://schemas.openxmlformats.org/drawingml/2006/main" name="Designed by OfficePLUS">
  <a:themeElements>
    <a:clrScheme name="OfficePLUS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54E1A"/>
      </a:accent1>
      <a:accent2>
        <a:srgbClr val="F97B20"/>
      </a:accent2>
      <a:accent3>
        <a:srgbClr val="2CB3FF"/>
      </a:accent3>
      <a:accent4>
        <a:srgbClr val="39C86A"/>
      </a:accent4>
      <a:accent5>
        <a:srgbClr val="836BFF"/>
      </a:accent5>
      <a:accent6>
        <a:srgbClr val="FDB72E"/>
      </a:accent6>
      <a:hlink>
        <a:srgbClr val="1DBEFF"/>
      </a:hlink>
      <a:folHlink>
        <a:srgbClr val="BFBFBF"/>
      </a:folHlink>
    </a:clrScheme>
    <a:fontScheme name="iSlide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iSli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lide" id="{62F939B6-93AF-4DB8-9C6B-D6C7DFDC589F}" vid="{4A3C46E8-61CC-4603-A589-7422A47A8E4A}"/>
    </a:ext>
  </a:extLst>
  <a:clrScheme xmlns:a="http://schemas.openxmlformats.org/drawingml/2006/main" name="OfficePLUS">
    <a:dk1>
      <a:srgbClr val="000000"/>
    </a:dk1>
    <a:lt1>
      <a:srgbClr val="FFFFFF"/>
    </a:lt1>
    <a:dk2>
      <a:srgbClr val="778495"/>
    </a:dk2>
    <a:lt2>
      <a:srgbClr val="F0F0F0"/>
    </a:lt2>
    <a:accent1>
      <a:srgbClr val="F54E1A"/>
    </a:accent1>
    <a:accent2>
      <a:srgbClr val="F97B20"/>
    </a:accent2>
    <a:accent3>
      <a:srgbClr val="2CB3FF"/>
    </a:accent3>
    <a:accent4>
      <a:srgbClr val="39C86A"/>
    </a:accent4>
    <a:accent5>
      <a:srgbClr val="836BFF"/>
    </a:accent5>
    <a:accent6>
      <a:srgbClr val="FDB72E"/>
    </a:accent6>
    <a:hlink>
      <a:srgbClr val="1DBEFF"/>
    </a:hlink>
    <a:folHlink>
      <a:srgbClr val="BFBFBF"/>
    </a:folHlink>
  </a:clrScheme>
  <a:clrScheme xmlns:a="http://schemas.openxmlformats.org/drawingml/2006/main" name="OfficePLUS">
    <a:dk1>
      <a:srgbClr val="000000"/>
    </a:dk1>
    <a:lt1>
      <a:srgbClr val="FFFFFF"/>
    </a:lt1>
    <a:dk2>
      <a:srgbClr val="778495"/>
    </a:dk2>
    <a:lt2>
      <a:srgbClr val="F0F0F0"/>
    </a:lt2>
    <a:accent1>
      <a:srgbClr val="F54E1A"/>
    </a:accent1>
    <a:accent2>
      <a:srgbClr val="F97B20"/>
    </a:accent2>
    <a:accent3>
      <a:srgbClr val="2CB3FF"/>
    </a:accent3>
    <a:accent4>
      <a:srgbClr val="39C86A"/>
    </a:accent4>
    <a:accent5>
      <a:srgbClr val="836BFF"/>
    </a:accent5>
    <a:accent6>
      <a:srgbClr val="FDB72E"/>
    </a:accent6>
    <a:hlink>
      <a:srgbClr val="1DBEFF"/>
    </a:hlink>
    <a:folHlink>
      <a:srgbClr val="BFBFBF"/>
    </a:folHlink>
  </a:clrScheme>
</a:theme>
</file>

<file path=docProps/app.xml><?xml version="1.0" encoding="utf-8"?>
<ap:Properties xmlns:vt="http://schemas.openxmlformats.org/officeDocument/2006/docPropsVTypes" xmlns:ap="http://schemas.openxmlformats.org/officeDocument/2006/extended-properties">
  <ap:Company>OfficePLUS</ap:Company>
  <ap:TotalTime>0</ap:TotalTime>
  <ap:Words>157</ap:Words>
  <ap:Application>Microsoft Office PowerPoint</ap:Application>
  <ap:PresentationFormat>宽屏</ap:PresentationFormat>
  <ap:Paragraphs>13</ap:Paragraphs>
  <ap:Slides>1</ap:Slides>
  <ap:Notes>1</ap:Notes>
  <ap:HiddenSlides>0</ap:HiddenSlides>
  <ap:MMClips>0</ap:MMClips>
  <ap:ScaleCrop>false</ap:ScaleCrop>
  <ap:HeadingPairs>
    <vt:vector baseType="variant" size="6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ap:HeadingPairs>
  <ap:TitlesOfParts>
    <vt:vector baseType="lpstr" size="4">
      <vt:lpstr>等线</vt:lpstr>
      <vt:lpstr>Arial</vt:lpstr>
      <vt:lpstr>Designed by iSlide</vt:lpstr>
      <vt:lpstr>PowerPoint 演示文稿</vt:lpstr>
    </vt:vector>
  </ap:TitlesOfParts>
  <ap:LinksUpToDate>false</ap:LinksUpToDate>
  <ap:SharedDoc>false</ap:SharedDoc>
  <ap:HyperlinksChanged>false</ap:HyperlinksChanged>
  <ap:AppVersion>16.0000</ap:AppVersion>
</ap:Properties>
</file>

<file path=docProps/core.xml><?xml version="1.0" encoding="utf-8"?>
<coreProperties xmlns:dc="http://purl.org/dc/elements/1.1/" xmlns:dcterms="http://purl.org/dc/terms/" xmlns:xsi="http://www.w3.org/2001/XMLSchema-instance" xmlns="http://schemas.openxmlformats.org/package/2006/metadata/core-properties">
  <dc:title>OfficePLUS PowerPoint Template</dc:title>
  <dc:creator>OfficePLUS</dc:creator>
  <lastPrinted>2023-11-23T16:00:00.0000000Z</lastPrinted>
  <dcterms:created xsi:type="dcterms:W3CDTF">2023-11-23T16:00:00.0000000Z</dcterms:created>
  <dcterms:modified xsi:type="dcterms:W3CDTF">2023-11-23T16:00:00.0000000Z</dcterms:modified>
</coreProperties>
</file>