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8" embedTrueTypeFonts="1" saveSubsetFonts="1">
  <p:sldMasterIdLst>
    <p:sldMasterId id="2147483648" r:id="rId1"/>
  </p:sldMasterIdLst>
  <p:sldIdLst>
    <p:sldId id="26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2008" cy="72008"/>
</p:viewPr>
</file>

<file path=ppt/_rels/presentation.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viewProps" Target="viewProps.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presProps" Target="presProps.xml" Id="rId6" /><Relationship Type="http://schemas.openxmlformats.org/officeDocument/2006/relationships/tableStyles" Target="tableStyles.xml" Id="rId9"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6.xml><?xml version="1.0" encoding="utf-8"?>
<p:sldLayout xmlns:p14="http://schemas.microsoft.com/office/powerpoint/2010/main"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
          <p:cNvSpPr>
            <a:spLocks noGrp="1"/>
          </p:cNvSpPr>
          <p:nvPr>
            <p:ph type="dt" sz="half" idx="10"/>
          </p:nvPr>
        </p:nvSpPr>
        <p:spPr/>
        <p:txBody>
          <a:bodyPr/>
          <a:lstStyle/>
          <a:p>
            <a:endParaRPr lang="en-US"/>
          </a:p>
        </p:txBody>
      </p:sp>
      <p:sp>
        <p:nvSpPr>
          <p:cNvPr id="3" name=""/>
          <p:cNvSpPr>
            <a:spLocks noGrp="1"/>
          </p:cNvSpPr>
          <p:nvPr>
            <p:ph type="ftr" sz="quarter" idx="11"/>
          </p:nvPr>
        </p:nvSpPr>
        <p:spPr/>
        <p:txBody>
          <a:bodyPr/>
          <a:lstStyle/>
          <a:p>
            <a:endParaRPr lang="en-US" dirty="0"/>
          </a:p>
        </p:txBody>
      </p:sp>
      <p:sp>
        <p:nvSpPr>
          <p:cNvPr id="4" name=""/>
          <p:cNvSpPr>
            <a:spLocks noGrp="1"/>
          </p:cNvSpPr>
          <p:nvPr>
            <p:ph type="sldNum" sz="quarter" idx="12"/>
          </p:nvPr>
        </p:nvSpPr>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2971833190"/>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slideLayout" Target="../slideLayouts/slideLayout6.xml" Id="rId6" /></Relationships>
</file>

<file path=ppt/slideMasters/slideMaster1.xml><?xml version="1.0" encoding="utf-8"?>
<p:sldMaster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4" r:id="rId6"/>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&#65279;<?xml version="1.0" encoding="utf-8"?><Relationships xmlns="http://schemas.openxmlformats.org/package/2006/relationships"><Relationship Type="http://schemas.openxmlformats.org/officeDocument/2006/relationships/slideLayout" Target="../slideLayouts/slideLayout6.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
            <a:extLst>
              <a:ext uri="{FF2B5EF4-FFF2-40B4-BE49-F238E27FC236}">
                <a16:creationId xmlns:a16="http://schemas.microsoft.com/office/drawing/2014/main" id="{35576838-D811-EF42-DE47-94D843D1F53A}"/>
              </a:ext>
            </a:extLst>
          </p:cNvPr>
          <p:cNvGrpSpPr/>
          <p:nvPr/>
        </p:nvGrpSpPr>
        <p:grpSpPr>
          <a:xfrm>
            <a:off x="663575" y="1028701"/>
            <a:ext cx="10864850" cy="5206999"/>
            <a:chOff x="660400" y="1028701"/>
            <a:chExt cx="10864850" cy="5206999"/>
          </a:xfrm>
        </p:grpSpPr>
        <p:grpSp>
          <p:nvGrpSpPr>
            <p:cNvPr id="10" name="">
              <a:extLst>
                <a:ext uri="{FF2B5EF4-FFF2-40B4-BE49-F238E27FC236}">
                  <a16:creationId xmlns:a16="http://schemas.microsoft.com/office/drawing/2014/main" id="{D4333E09-88F1-3B38-5360-812105B39708}"/>
                </a:ext>
              </a:extLst>
            </p:cNvPr>
            <p:cNvGrpSpPr/>
            <p:nvPr/>
          </p:nvGrpSpPr>
          <p:grpSpPr>
            <a:xfrm>
              <a:off x="660400" y="1028701"/>
              <a:ext cx="10864850" cy="931287"/>
              <a:chOff x="660400" y="1028701"/>
              <a:chExt cx="10864850" cy="931287"/>
            </a:xfrm>
          </p:grpSpPr>
          <p:sp>
            <p:nvSpPr>
              <p:cNvPr id="29" name="">
                <a:extLst>
                  <a:ext uri="{FF2B5EF4-FFF2-40B4-BE49-F238E27FC236}">
                    <a16:creationId xmlns:a16="http://schemas.microsoft.com/office/drawing/2014/main" id="{12AD4E7C-3660-24AA-85C9-4663B087B1F6}"/>
                  </a:ext>
                </a:extLst>
              </p:cNvPr>
              <p:cNvSpPr txBox="1"/>
              <p:nvPr/>
            </p:nvSpPr>
            <p:spPr>
              <a:xfrm>
                <a:off x="660400" y="1028701"/>
                <a:ext cx="10858500" cy="606956"/>
              </a:xfrm>
              <a:prstGeom prst="rect">
                <a:avLst/>
              </a:prstGeom>
              <a:noFill/>
            </p:spPr>
            <p:txBody>
              <a:bodyPr vert="horz" wrap="square" rtlCol="0" anchor="b" anchorCtr="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800" b="1" dirty="0"/>
                  <a:t>优先排序思维模型</a:t>
                </a:r>
              </a:p>
            </p:txBody>
          </p:sp>
          <p:sp>
            <p:nvSpPr>
              <p:cNvPr id="2" name="">
                <a:extLst>
                  <a:ext uri="{FF2B5EF4-FFF2-40B4-BE49-F238E27FC236}">
                    <a16:creationId xmlns:a16="http://schemas.microsoft.com/office/drawing/2014/main" id="{C27EDDC8-B99F-3B4A-E230-8179B12DAB9D}"/>
                  </a:ext>
                </a:extLst>
              </p:cNvPr>
              <p:cNvSpPr/>
              <p:nvPr/>
            </p:nvSpPr>
            <p:spPr>
              <a:xfrm>
                <a:off x="666750" y="1623614"/>
                <a:ext cx="10858500" cy="3363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lnSpc>
                    <a:spcPct val="150000"/>
                  </a:lnSpc>
                </a:pPr>
                <a:r>
                  <a:rPr kumimoji="1" lang="zh-CN" altLang="en-US" sz="1200" dirty="0">
                    <a:solidFill>
                      <a:schemeClr val="tx1"/>
                    </a:solidFill>
                  </a:rPr>
                  <a:t>优先排序即是让我们能够有重点地把主要的精力和时间集中地放在处理那些重要但不紧急的工作上这样可以做到未雨绸缪</a:t>
                </a:r>
                <a:r>
                  <a:rPr kumimoji="1" lang="en-US" altLang="zh-CN" sz="1200" dirty="0">
                    <a:solidFill>
                      <a:schemeClr val="tx1"/>
                    </a:solidFill>
                  </a:rPr>
                  <a:t>,</a:t>
                </a:r>
                <a:r>
                  <a:rPr kumimoji="1" lang="zh-CN" altLang="en-US" sz="1200" dirty="0">
                    <a:solidFill>
                      <a:schemeClr val="tx1"/>
                    </a:solidFill>
                  </a:rPr>
                  <a:t>防患于未然。</a:t>
                </a:r>
                <a:endParaRPr kumimoji="1" lang="en-US" altLang="zh-CN" sz="1200" dirty="0">
                  <a:solidFill>
                    <a:schemeClr val="tx1"/>
                  </a:solidFill>
                </a:endParaRPr>
              </a:p>
            </p:txBody>
          </p:sp>
        </p:grpSp>
        <p:grpSp>
          <p:nvGrpSpPr>
            <p:cNvPr id="9" name="">
              <a:extLst>
                <a:ext uri="{FF2B5EF4-FFF2-40B4-BE49-F238E27FC236}">
                  <a16:creationId xmlns:a16="http://schemas.microsoft.com/office/drawing/2014/main" id="{B4D82FDA-3305-48EE-710C-B8555AE1FED0}"/>
                </a:ext>
              </a:extLst>
            </p:cNvPr>
            <p:cNvGrpSpPr/>
            <p:nvPr/>
          </p:nvGrpSpPr>
          <p:grpSpPr>
            <a:xfrm>
              <a:off x="1338263" y="2240643"/>
              <a:ext cx="9502775" cy="3995057"/>
              <a:chOff x="1338263" y="2139043"/>
              <a:chExt cx="9502775" cy="3995057"/>
            </a:xfrm>
          </p:grpSpPr>
          <p:grpSp>
            <p:nvGrpSpPr>
              <p:cNvPr id="24" name="">
                <a:extLst>
                  <a:ext uri="{FF2B5EF4-FFF2-40B4-BE49-F238E27FC236}">
                    <a16:creationId xmlns:a16="http://schemas.microsoft.com/office/drawing/2014/main" id="{4CEE94FA-3E0A-CF15-249D-89095E41FAF0}"/>
                  </a:ext>
                </a:extLst>
              </p:cNvPr>
              <p:cNvGrpSpPr/>
              <p:nvPr/>
            </p:nvGrpSpPr>
            <p:grpSpPr>
              <a:xfrm>
                <a:off x="1338263" y="2205479"/>
                <a:ext cx="2673715" cy="1766076"/>
                <a:chOff x="669925" y="1512114"/>
                <a:chExt cx="3052931" cy="2016561"/>
              </a:xfrm>
            </p:grpSpPr>
            <p:sp>
              <p:nvSpPr>
                <p:cNvPr id="45" name="">
                  <a:extLst>
                    <a:ext uri="{FF2B5EF4-FFF2-40B4-BE49-F238E27FC236}">
                      <a16:creationId xmlns:a16="http://schemas.microsoft.com/office/drawing/2014/main" id="{63D05BAB-65F8-1396-5D31-50BE5BA2BA08}"/>
                    </a:ext>
                  </a:extLst>
                </p:cNvPr>
                <p:cNvSpPr txBox="1"/>
                <p:nvPr/>
              </p:nvSpPr>
              <p:spPr>
                <a:xfrm>
                  <a:off x="669925" y="2313907"/>
                  <a:ext cx="3052931" cy="1214768"/>
                </a:xfrm>
                <a:prstGeom prst="rect">
                  <a:avLst/>
                </a:prstGeom>
                <a:noFill/>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spcBef>
                      <a:spcPct val="0"/>
                    </a:spcBef>
                  </a:pPr>
                  <a:r>
                    <a:rPr lang="en-US" altLang="zh-CN" sz="1200"/>
                    <a:t>Sed et consetetur sit voluptua no praesent justo enim.</a:t>
                  </a:r>
                  <a:endParaRPr lang="zh-CN" altLang="en-US" sz="1200"/>
                </a:p>
              </p:txBody>
            </p:sp>
            <p:sp>
              <p:nvSpPr>
                <p:cNvPr id="46" name="">
                  <a:extLst>
                    <a:ext uri="{FF2B5EF4-FFF2-40B4-BE49-F238E27FC236}">
                      <a16:creationId xmlns:a16="http://schemas.microsoft.com/office/drawing/2014/main" id="{EBAF2BDA-C5B8-E924-2095-102ABE8C3DE8}"/>
                    </a:ext>
                  </a:extLst>
                </p:cNvPr>
                <p:cNvSpPr/>
                <p:nvPr/>
              </p:nvSpPr>
              <p:spPr>
                <a:xfrm>
                  <a:off x="669925" y="1512114"/>
                  <a:ext cx="3052931" cy="783102"/>
                </a:xfrm>
                <a:prstGeom prst="rect">
                  <a:avLst/>
                </a:prstGeom>
              </p:spPr>
              <p:txBody>
                <a:bodyPr wrap="square" lIns="72000" tIns="0" rIns="72000" bIns="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r" defTabSz="914378">
                    <a:spcBef>
                      <a:spcPct val="0"/>
                    </a:spcBef>
                    <a:defRPr/>
                  </a:pPr>
                  <a:r>
                    <a:rPr lang="zh-CN" altLang="en-US" b="1" dirty="0"/>
                    <a:t>重要且紧急事项</a:t>
                  </a:r>
                </a:p>
              </p:txBody>
            </p:sp>
          </p:grpSp>
          <p:grpSp>
            <p:nvGrpSpPr>
              <p:cNvPr id="25" name="">
                <a:extLst>
                  <a:ext uri="{FF2B5EF4-FFF2-40B4-BE49-F238E27FC236}">
                    <a16:creationId xmlns:a16="http://schemas.microsoft.com/office/drawing/2014/main" id="{73329BEF-FF70-2DC4-4F3C-181F70CC6884}"/>
                  </a:ext>
                </a:extLst>
              </p:cNvPr>
              <p:cNvGrpSpPr/>
              <p:nvPr/>
            </p:nvGrpSpPr>
            <p:grpSpPr>
              <a:xfrm>
                <a:off x="8167322" y="2184810"/>
                <a:ext cx="2673715" cy="1759997"/>
                <a:chOff x="8467558" y="1512114"/>
                <a:chExt cx="3052931" cy="2009619"/>
              </a:xfrm>
            </p:grpSpPr>
            <p:sp>
              <p:nvSpPr>
                <p:cNvPr id="43" name="">
                  <a:extLst>
                    <a:ext uri="{FF2B5EF4-FFF2-40B4-BE49-F238E27FC236}">
                      <a16:creationId xmlns:a16="http://schemas.microsoft.com/office/drawing/2014/main" id="{E62ED226-A7CB-7624-B29F-1418C32A2843}"/>
                    </a:ext>
                  </a:extLst>
                </p:cNvPr>
                <p:cNvSpPr txBox="1"/>
                <p:nvPr/>
              </p:nvSpPr>
              <p:spPr>
                <a:xfrm>
                  <a:off x="8467558" y="2306965"/>
                  <a:ext cx="3052931" cy="1214768"/>
                </a:xfrm>
                <a:prstGeom prst="rect">
                  <a:avLst/>
                </a:prstGeom>
                <a:noFill/>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sz="1200" dirty="0"/>
                    <a:t>Ipsum </a:t>
                  </a:r>
                  <a:r>
                    <a:rPr lang="en-US" altLang="zh-CN" sz="1200" dirty="0" err="1"/>
                    <a:t>dolores</a:t>
                  </a:r>
                  <a:r>
                    <a:rPr lang="en-US" altLang="zh-CN" sz="1200" dirty="0"/>
                    <a:t> </a:t>
                  </a:r>
                  <a:r>
                    <a:rPr lang="en-US" altLang="zh-CN" sz="1200" dirty="0" err="1"/>
                    <a:t>erat</a:t>
                  </a:r>
                  <a:r>
                    <a:rPr lang="en-US" altLang="zh-CN" sz="1200" dirty="0"/>
                    <a:t> sea </a:t>
                  </a:r>
                  <a:r>
                    <a:rPr lang="en-US" altLang="zh-CN" sz="1200" dirty="0" err="1"/>
                    <a:t>accusam</a:t>
                  </a:r>
                  <a:r>
                    <a:rPr lang="en-US" altLang="zh-CN" sz="1200" dirty="0"/>
                    <a:t> </a:t>
                  </a:r>
                  <a:r>
                    <a:rPr lang="en-US" altLang="zh-CN" sz="1200" dirty="0" err="1"/>
                    <a:t>amet</a:t>
                  </a:r>
                  <a:r>
                    <a:rPr lang="en-US" altLang="zh-CN" sz="1200" dirty="0"/>
                    <a:t> et </a:t>
                  </a:r>
                  <a:r>
                    <a:rPr lang="en-US" altLang="zh-CN" sz="1200" dirty="0" err="1"/>
                    <a:t>aliquyam</a:t>
                  </a:r>
                  <a:r>
                    <a:rPr lang="en-US" altLang="zh-CN" sz="1200" dirty="0"/>
                    <a:t> </a:t>
                  </a:r>
                  <a:r>
                    <a:rPr lang="en-US" altLang="zh-CN" sz="1200" dirty="0" err="1"/>
                    <a:t>tempor</a:t>
                  </a:r>
                  <a:r>
                    <a:rPr lang="en-US" altLang="zh-CN" sz="1200" dirty="0"/>
                    <a:t> vel.</a:t>
                  </a:r>
                  <a:endParaRPr lang="zh-CN" altLang="en-US" sz="1200" dirty="0"/>
                </a:p>
              </p:txBody>
            </p:sp>
            <p:sp>
              <p:nvSpPr>
                <p:cNvPr id="44" name="">
                  <a:extLst>
                    <a:ext uri="{FF2B5EF4-FFF2-40B4-BE49-F238E27FC236}">
                      <a16:creationId xmlns:a16="http://schemas.microsoft.com/office/drawing/2014/main" id="{9EE1D09E-60DE-B74B-5E25-0DB75653D244}"/>
                    </a:ext>
                  </a:extLst>
                </p:cNvPr>
                <p:cNvSpPr/>
                <p:nvPr/>
              </p:nvSpPr>
              <p:spPr>
                <a:xfrm>
                  <a:off x="8467558" y="1512114"/>
                  <a:ext cx="3052931" cy="783102"/>
                </a:xfrm>
                <a:prstGeom prst="rect">
                  <a:avLst/>
                </a:prstGeom>
              </p:spPr>
              <p:txBody>
                <a:bodyPr wrap="square" lIns="72000" tIns="0" rIns="72000" bIns="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914378">
                    <a:spcBef>
                      <a:spcPct val="0"/>
                    </a:spcBef>
                    <a:defRPr/>
                  </a:pPr>
                  <a:r>
                    <a:rPr lang="zh-CN" altLang="en-US" b="1" dirty="0"/>
                    <a:t>重要不紧急事项</a:t>
                  </a:r>
                </a:p>
              </p:txBody>
            </p:sp>
          </p:grpSp>
          <p:grpSp>
            <p:nvGrpSpPr>
              <p:cNvPr id="26" name="">
                <a:extLst>
                  <a:ext uri="{FF2B5EF4-FFF2-40B4-BE49-F238E27FC236}">
                    <a16:creationId xmlns:a16="http://schemas.microsoft.com/office/drawing/2014/main" id="{9A87606F-4282-4CEF-5E70-125B85BAF631}"/>
                  </a:ext>
                </a:extLst>
              </p:cNvPr>
              <p:cNvGrpSpPr/>
              <p:nvPr/>
            </p:nvGrpSpPr>
            <p:grpSpPr>
              <a:xfrm>
                <a:off x="1338263" y="4374103"/>
                <a:ext cx="2673715" cy="1749706"/>
                <a:chOff x="669925" y="3988317"/>
                <a:chExt cx="3052931" cy="1997869"/>
              </a:xfrm>
            </p:grpSpPr>
            <p:sp>
              <p:nvSpPr>
                <p:cNvPr id="41" name="">
                  <a:extLst>
                    <a:ext uri="{FF2B5EF4-FFF2-40B4-BE49-F238E27FC236}">
                      <a16:creationId xmlns:a16="http://schemas.microsoft.com/office/drawing/2014/main" id="{9D78F4EC-181E-E6E6-E4C8-7BEBE84B535E}"/>
                    </a:ext>
                  </a:extLst>
                </p:cNvPr>
                <p:cNvSpPr txBox="1"/>
                <p:nvPr/>
              </p:nvSpPr>
              <p:spPr>
                <a:xfrm>
                  <a:off x="669925" y="4771418"/>
                  <a:ext cx="3052931" cy="1214768"/>
                </a:xfrm>
                <a:prstGeom prst="rect">
                  <a:avLst/>
                </a:prstGeom>
                <a:noFill/>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spcBef>
                      <a:spcPct val="0"/>
                    </a:spcBef>
                  </a:pPr>
                  <a:r>
                    <a:rPr lang="en-US" altLang="zh-CN" sz="1200"/>
                    <a:t>Kasd eos et invidunt dolor enim eirmod feugiat et.</a:t>
                  </a:r>
                  <a:endParaRPr lang="zh-CN" altLang="en-US" sz="1200"/>
                </a:p>
              </p:txBody>
            </p:sp>
            <p:sp>
              <p:nvSpPr>
                <p:cNvPr id="42" name="">
                  <a:extLst>
                    <a:ext uri="{FF2B5EF4-FFF2-40B4-BE49-F238E27FC236}">
                      <a16:creationId xmlns:a16="http://schemas.microsoft.com/office/drawing/2014/main" id="{5BB2D0E2-F14B-E999-CF2D-7D5151FBFFAB}"/>
                    </a:ext>
                  </a:extLst>
                </p:cNvPr>
                <p:cNvSpPr/>
                <p:nvPr/>
              </p:nvSpPr>
              <p:spPr>
                <a:xfrm>
                  <a:off x="669925" y="3988317"/>
                  <a:ext cx="3052931" cy="783102"/>
                </a:xfrm>
                <a:prstGeom prst="rect">
                  <a:avLst/>
                </a:prstGeom>
              </p:spPr>
              <p:txBody>
                <a:bodyPr wrap="square" lIns="72000" tIns="0" rIns="72000" bIns="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r" defTabSz="914378">
                    <a:spcBef>
                      <a:spcPct val="0"/>
                    </a:spcBef>
                    <a:defRPr/>
                  </a:pPr>
                  <a:r>
                    <a:rPr lang="zh-CN" altLang="en-US" b="1" dirty="0"/>
                    <a:t>紧急不重要事项</a:t>
                  </a:r>
                </a:p>
              </p:txBody>
            </p:sp>
          </p:grpSp>
          <p:grpSp>
            <p:nvGrpSpPr>
              <p:cNvPr id="27" name="">
                <a:extLst>
                  <a:ext uri="{FF2B5EF4-FFF2-40B4-BE49-F238E27FC236}">
                    <a16:creationId xmlns:a16="http://schemas.microsoft.com/office/drawing/2014/main" id="{FB4447FD-E1D3-DB70-1759-751CE85F1C7A}"/>
                  </a:ext>
                </a:extLst>
              </p:cNvPr>
              <p:cNvGrpSpPr/>
              <p:nvPr/>
            </p:nvGrpSpPr>
            <p:grpSpPr>
              <a:xfrm>
                <a:off x="8167323" y="4374103"/>
                <a:ext cx="2673715" cy="1759997"/>
                <a:chOff x="8467558" y="3988317"/>
                <a:chExt cx="3052931" cy="2009619"/>
              </a:xfrm>
            </p:grpSpPr>
            <p:sp>
              <p:nvSpPr>
                <p:cNvPr id="39" name="">
                  <a:extLst>
                    <a:ext uri="{FF2B5EF4-FFF2-40B4-BE49-F238E27FC236}">
                      <a16:creationId xmlns:a16="http://schemas.microsoft.com/office/drawing/2014/main" id="{B4002AFE-2A22-69E5-3164-6F26B104AAFE}"/>
                    </a:ext>
                  </a:extLst>
                </p:cNvPr>
                <p:cNvSpPr txBox="1"/>
                <p:nvPr/>
              </p:nvSpPr>
              <p:spPr>
                <a:xfrm>
                  <a:off x="8467558" y="4783168"/>
                  <a:ext cx="3052931" cy="1214768"/>
                </a:xfrm>
                <a:prstGeom prst="rect">
                  <a:avLst/>
                </a:prstGeom>
                <a:noFill/>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sv-SE" altLang="zh-CN" sz="1200"/>
                    <a:t>Ipsum gubergren placerat invidunt et aliquip iusto.</a:t>
                  </a:r>
                  <a:endParaRPr lang="zh-CN" altLang="en-US" sz="1200"/>
                </a:p>
              </p:txBody>
            </p:sp>
            <p:sp>
              <p:nvSpPr>
                <p:cNvPr id="40" name="">
                  <a:extLst>
                    <a:ext uri="{FF2B5EF4-FFF2-40B4-BE49-F238E27FC236}">
                      <a16:creationId xmlns:a16="http://schemas.microsoft.com/office/drawing/2014/main" id="{4C4B0163-05E5-976A-947E-C8C67C618F2B}"/>
                    </a:ext>
                  </a:extLst>
                </p:cNvPr>
                <p:cNvSpPr/>
                <p:nvPr/>
              </p:nvSpPr>
              <p:spPr>
                <a:xfrm>
                  <a:off x="8467558" y="3988317"/>
                  <a:ext cx="3052931" cy="783102"/>
                </a:xfrm>
                <a:prstGeom prst="rect">
                  <a:avLst/>
                </a:prstGeom>
              </p:spPr>
              <p:txBody>
                <a:bodyPr wrap="square" lIns="72000" tIns="0" rIns="72000" bIns="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914378">
                    <a:spcBef>
                      <a:spcPct val="0"/>
                    </a:spcBef>
                    <a:defRPr/>
                  </a:pPr>
                  <a:r>
                    <a:rPr lang="zh-CN" altLang="en-US" b="1" dirty="0"/>
                    <a:t>不紧急不重要事项</a:t>
                  </a:r>
                </a:p>
              </p:txBody>
            </p:sp>
          </p:grpSp>
          <p:grpSp>
            <p:nvGrpSpPr>
              <p:cNvPr id="8" name="">
                <a:extLst>
                  <a:ext uri="{FF2B5EF4-FFF2-40B4-BE49-F238E27FC236}">
                    <a16:creationId xmlns:a16="http://schemas.microsoft.com/office/drawing/2014/main" id="{95C9C237-D817-D597-544B-C0F427CCFF41}"/>
                  </a:ext>
                </a:extLst>
              </p:cNvPr>
              <p:cNvGrpSpPr/>
              <p:nvPr/>
            </p:nvGrpSpPr>
            <p:grpSpPr>
              <a:xfrm>
                <a:off x="4004004" y="2139043"/>
                <a:ext cx="4171291" cy="3690256"/>
                <a:chOff x="4004004" y="2139043"/>
                <a:chExt cx="4171291" cy="3690256"/>
              </a:xfrm>
            </p:grpSpPr>
            <p:sp>
              <p:nvSpPr>
                <p:cNvPr id="31" name="">
                  <a:extLst>
                    <a:ext uri="{FF2B5EF4-FFF2-40B4-BE49-F238E27FC236}">
                      <a16:creationId xmlns:a16="http://schemas.microsoft.com/office/drawing/2014/main" id="{6EB0F82F-E011-03F9-6E20-2C0710AFCE22}"/>
                    </a:ext>
                  </a:extLst>
                </p:cNvPr>
                <p:cNvSpPr/>
                <p:nvPr/>
              </p:nvSpPr>
              <p:spPr>
                <a:xfrm>
                  <a:off x="4413744" y="2294409"/>
                  <a:ext cx="1541063" cy="1540800"/>
                </a:xfrm>
                <a:custGeom>
                  <a:avLst/>
                  <a:gdLst>
                    <a:gd name="connsiteX0" fmla="*/ 0 w 1895485"/>
                    <a:gd name="connsiteY0" fmla="*/ 315920 h 1895485"/>
                    <a:gd name="connsiteX1" fmla="*/ 315920 w 1895485"/>
                    <a:gd name="connsiteY1" fmla="*/ 0 h 1895485"/>
                    <a:gd name="connsiteX2" fmla="*/ 1579565 w 1895485"/>
                    <a:gd name="connsiteY2" fmla="*/ 0 h 1895485"/>
                    <a:gd name="connsiteX3" fmla="*/ 1895485 w 1895485"/>
                    <a:gd name="connsiteY3" fmla="*/ 315920 h 1895485"/>
                    <a:gd name="connsiteX4" fmla="*/ 1895485 w 1895485"/>
                    <a:gd name="connsiteY4" fmla="*/ 1579565 h 1895485"/>
                    <a:gd name="connsiteX5" fmla="*/ 1579565 w 1895485"/>
                    <a:gd name="connsiteY5" fmla="*/ 1895485 h 1895485"/>
                    <a:gd name="connsiteX6" fmla="*/ 315920 w 1895485"/>
                    <a:gd name="connsiteY6" fmla="*/ 1895485 h 1895485"/>
                    <a:gd name="connsiteX7" fmla="*/ 0 w 1895485"/>
                    <a:gd name="connsiteY7" fmla="*/ 1579565 h 1895485"/>
                    <a:gd name="connsiteX8" fmla="*/ 0 w 1895485"/>
                    <a:gd name="connsiteY8" fmla="*/ 315920 h 189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5485" h="1895485">
                      <a:moveTo>
                        <a:pt x="0" y="315920"/>
                      </a:moveTo>
                      <a:cubicBezTo>
                        <a:pt x="0" y="141442"/>
                        <a:pt x="141442" y="0"/>
                        <a:pt x="315920" y="0"/>
                      </a:cubicBezTo>
                      <a:lnTo>
                        <a:pt x="1579565" y="0"/>
                      </a:lnTo>
                      <a:cubicBezTo>
                        <a:pt x="1754043" y="0"/>
                        <a:pt x="1895485" y="141442"/>
                        <a:pt x="1895485" y="315920"/>
                      </a:cubicBezTo>
                      <a:lnTo>
                        <a:pt x="1895485" y="1579565"/>
                      </a:lnTo>
                      <a:cubicBezTo>
                        <a:pt x="1895485" y="1754043"/>
                        <a:pt x="1754043" y="1895485"/>
                        <a:pt x="1579565" y="1895485"/>
                      </a:cubicBezTo>
                      <a:lnTo>
                        <a:pt x="315920" y="1895485"/>
                      </a:lnTo>
                      <a:cubicBezTo>
                        <a:pt x="141442" y="1895485"/>
                        <a:pt x="0" y="1754043"/>
                        <a:pt x="0" y="1579565"/>
                      </a:cubicBezTo>
                      <a:lnTo>
                        <a:pt x="0" y="315920"/>
                      </a:lnTo>
                      <a:close/>
                    </a:path>
                  </a:pathLst>
                </a:cu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183970" tIns="183970" rIns="183970" bIns="183970" anchor="ctr" anchorCtr="0">
                  <a:normAutofit/>
                </a:bodyPr>
                <a:lstStyle>
                  <a:defPPr>
                    <a:defRPr lang="zh-CN"/>
                  </a:defPPr>
                  <a:lvl1pPr marL="0" algn="l" defTabSz="914400" rtl="0" eaLnBrk="1" latinLnBrk="0" hangingPunct="1">
                    <a:defRPr sz="1800" kern="1200">
                      <a:solidFill>
                        <a:srgbClr val="FFFFFF"/>
                      </a:solidFill>
                    </a:defRPr>
                  </a:lvl1pPr>
                  <a:lvl2pPr marL="457200" algn="l" defTabSz="914400" rtl="0" eaLnBrk="1" latinLnBrk="0" hangingPunct="1">
                    <a:defRPr sz="1800" kern="1200">
                      <a:solidFill>
                        <a:srgbClr val="FFFFFF"/>
                      </a:solidFill>
                    </a:defRPr>
                  </a:lvl2pPr>
                  <a:lvl3pPr marL="914400" algn="l" defTabSz="914400" rtl="0" eaLnBrk="1" latinLnBrk="0" hangingPunct="1">
                    <a:defRPr sz="1800" kern="1200">
                      <a:solidFill>
                        <a:srgbClr val="FFFFFF"/>
                      </a:solidFill>
                    </a:defRPr>
                  </a:lvl3pPr>
                  <a:lvl4pPr marL="1371600" algn="l" defTabSz="914400" rtl="0" eaLnBrk="1" latinLnBrk="0" hangingPunct="1">
                    <a:defRPr sz="1800" kern="1200">
                      <a:solidFill>
                        <a:srgbClr val="FFFFFF"/>
                      </a:solidFill>
                    </a:defRPr>
                  </a:lvl4pPr>
                  <a:lvl5pPr marL="1828800" algn="l" defTabSz="914400" rtl="0" eaLnBrk="1" latinLnBrk="0" hangingPunct="1">
                    <a:defRPr sz="1800" kern="1200">
                      <a:solidFill>
                        <a:srgbClr val="FFFFFF"/>
                      </a:solidFill>
                    </a:defRPr>
                  </a:lvl5pPr>
                  <a:lvl6pPr marL="2286000" algn="l" defTabSz="914400" rtl="0" eaLnBrk="1" latinLnBrk="0" hangingPunct="1">
                    <a:defRPr sz="1800" kern="1200">
                      <a:solidFill>
                        <a:srgbClr val="FFFFFF"/>
                      </a:solidFill>
                    </a:defRPr>
                  </a:lvl6pPr>
                  <a:lvl7pPr marL="2743200" algn="l" defTabSz="914400" rtl="0" eaLnBrk="1" latinLnBrk="0" hangingPunct="1">
                    <a:defRPr sz="1800" kern="1200">
                      <a:solidFill>
                        <a:srgbClr val="FFFFFF"/>
                      </a:solidFill>
                    </a:defRPr>
                  </a:lvl7pPr>
                  <a:lvl8pPr marL="3200400" algn="l" defTabSz="914400" rtl="0" eaLnBrk="1" latinLnBrk="0" hangingPunct="1">
                    <a:defRPr sz="1800" kern="1200">
                      <a:solidFill>
                        <a:srgbClr val="FFFFFF"/>
                      </a:solidFill>
                    </a:defRPr>
                  </a:lvl8pPr>
                  <a:lvl9pPr marL="3657600" algn="l" defTabSz="914400" rtl="0" eaLnBrk="1" latinLnBrk="0" hangingPunct="1">
                    <a:defRPr sz="1800" kern="1200">
                      <a:solidFill>
                        <a:srgbClr val="FFFFFF"/>
                      </a:solidFill>
                    </a:defRPr>
                  </a:lvl9pPr>
                </a:lstStyle>
                <a:p>
                  <a:pPr marL="0" lvl="0" indent="0" algn="ctr" defTabSz="622300">
                    <a:spcBef>
                      <a:spcPct val="0"/>
                    </a:spcBef>
                    <a:spcAft>
                      <a:spcPct val="0"/>
                    </a:spcAft>
                    <a:buNone/>
                  </a:pPr>
                  <a:r>
                    <a:rPr lang="en-US" altLang="zh-CN" sz="2400" b="1" kern="1200" dirty="0">
                      <a:solidFill>
                        <a:srgbClr val="FFFFFF"/>
                      </a:solidFill>
                    </a:rPr>
                    <a:t>01</a:t>
                  </a:r>
                  <a:endParaRPr lang="zh-CN" altLang="en-US" sz="2400" b="1" kern="1200" dirty="0">
                    <a:solidFill>
                      <a:srgbClr val="FFFFFF"/>
                    </a:solidFill>
                  </a:endParaRPr>
                </a:p>
              </p:txBody>
            </p:sp>
            <p:sp>
              <p:nvSpPr>
                <p:cNvPr id="32" name="">
                  <a:extLst>
                    <a:ext uri="{FF2B5EF4-FFF2-40B4-BE49-F238E27FC236}">
                      <a16:creationId xmlns:a16="http://schemas.microsoft.com/office/drawing/2014/main" id="{DEE476F6-4C14-5FAB-A8FA-59F0A17CFC5C}"/>
                    </a:ext>
                  </a:extLst>
                </p:cNvPr>
                <p:cNvSpPr/>
                <p:nvPr/>
              </p:nvSpPr>
              <p:spPr>
                <a:xfrm>
                  <a:off x="6224495" y="2294409"/>
                  <a:ext cx="1541063" cy="1540800"/>
                </a:xfrm>
                <a:prstGeom prst="roundRect">
                  <a:avLst/>
                </a:prstGeom>
                <a:solidFill>
                  <a:schemeClr val="tx2">
                    <a:alpha val="8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183970" tIns="183970" rIns="183970" bIns="183970" anchor="ctr" anchorCtr="0">
                  <a:normAutofit/>
                </a:bodyPr>
                <a:lstStyle>
                  <a:defPPr>
                    <a:defRPr lang="zh-CN"/>
                  </a:defPPr>
                  <a:lvl1pPr marL="0" algn="l" defTabSz="914400" rtl="0" eaLnBrk="1" latinLnBrk="0" hangingPunct="1">
                    <a:defRPr sz="1800" kern="1200">
                      <a:solidFill>
                        <a:srgbClr val="FFFFFF"/>
                      </a:solidFill>
                    </a:defRPr>
                  </a:lvl1pPr>
                  <a:lvl2pPr marL="457200" algn="l" defTabSz="914400" rtl="0" eaLnBrk="1" latinLnBrk="0" hangingPunct="1">
                    <a:defRPr sz="1800" kern="1200">
                      <a:solidFill>
                        <a:srgbClr val="FFFFFF"/>
                      </a:solidFill>
                    </a:defRPr>
                  </a:lvl2pPr>
                  <a:lvl3pPr marL="914400" algn="l" defTabSz="914400" rtl="0" eaLnBrk="1" latinLnBrk="0" hangingPunct="1">
                    <a:defRPr sz="1800" kern="1200">
                      <a:solidFill>
                        <a:srgbClr val="FFFFFF"/>
                      </a:solidFill>
                    </a:defRPr>
                  </a:lvl3pPr>
                  <a:lvl4pPr marL="1371600" algn="l" defTabSz="914400" rtl="0" eaLnBrk="1" latinLnBrk="0" hangingPunct="1">
                    <a:defRPr sz="1800" kern="1200">
                      <a:solidFill>
                        <a:srgbClr val="FFFFFF"/>
                      </a:solidFill>
                    </a:defRPr>
                  </a:lvl4pPr>
                  <a:lvl5pPr marL="1828800" algn="l" defTabSz="914400" rtl="0" eaLnBrk="1" latinLnBrk="0" hangingPunct="1">
                    <a:defRPr sz="1800" kern="1200">
                      <a:solidFill>
                        <a:srgbClr val="FFFFFF"/>
                      </a:solidFill>
                    </a:defRPr>
                  </a:lvl5pPr>
                  <a:lvl6pPr marL="2286000" algn="l" defTabSz="914400" rtl="0" eaLnBrk="1" latinLnBrk="0" hangingPunct="1">
                    <a:defRPr sz="1800" kern="1200">
                      <a:solidFill>
                        <a:srgbClr val="FFFFFF"/>
                      </a:solidFill>
                    </a:defRPr>
                  </a:lvl6pPr>
                  <a:lvl7pPr marL="2743200" algn="l" defTabSz="914400" rtl="0" eaLnBrk="1" latinLnBrk="0" hangingPunct="1">
                    <a:defRPr sz="1800" kern="1200">
                      <a:solidFill>
                        <a:srgbClr val="FFFFFF"/>
                      </a:solidFill>
                    </a:defRPr>
                  </a:lvl7pPr>
                  <a:lvl8pPr marL="3200400" algn="l" defTabSz="914400" rtl="0" eaLnBrk="1" latinLnBrk="0" hangingPunct="1">
                    <a:defRPr sz="1800" kern="1200">
                      <a:solidFill>
                        <a:srgbClr val="FFFFFF"/>
                      </a:solidFill>
                    </a:defRPr>
                  </a:lvl8pPr>
                  <a:lvl9pPr marL="3657600" algn="l" defTabSz="914400" rtl="0" eaLnBrk="1" latinLnBrk="0" hangingPunct="1">
                    <a:defRPr sz="1800" kern="1200">
                      <a:solidFill>
                        <a:srgbClr val="FFFFFF"/>
                      </a:solidFill>
                    </a:defRPr>
                  </a:lvl9pPr>
                </a:lstStyle>
                <a:p>
                  <a:pPr lvl="0" algn="ctr" defTabSz="622300">
                    <a:spcBef>
                      <a:spcPct val="0"/>
                    </a:spcBef>
                    <a:spcAft>
                      <a:spcPct val="0"/>
                    </a:spcAft>
                  </a:pPr>
                  <a:r>
                    <a:rPr lang="en-US" altLang="zh-CN" sz="2400" b="1" dirty="0">
                      <a:solidFill>
                        <a:srgbClr val="FFFFFF"/>
                      </a:solidFill>
                    </a:rPr>
                    <a:t>02</a:t>
                  </a:r>
                  <a:endParaRPr lang="zh-CN" altLang="en-US" sz="2400" b="1" dirty="0">
                    <a:solidFill>
                      <a:srgbClr val="FFFFFF"/>
                    </a:solidFill>
                  </a:endParaRPr>
                </a:p>
              </p:txBody>
            </p:sp>
            <p:sp>
              <p:nvSpPr>
                <p:cNvPr id="33" name="">
                  <a:extLst>
                    <a:ext uri="{FF2B5EF4-FFF2-40B4-BE49-F238E27FC236}">
                      <a16:creationId xmlns:a16="http://schemas.microsoft.com/office/drawing/2014/main" id="{796C40D8-3E9A-B392-2734-2725947CA116}"/>
                    </a:ext>
                  </a:extLst>
                </p:cNvPr>
                <p:cNvSpPr/>
                <p:nvPr/>
              </p:nvSpPr>
              <p:spPr>
                <a:xfrm>
                  <a:off x="4413744" y="4244956"/>
                  <a:ext cx="1541063" cy="1540800"/>
                </a:xfrm>
                <a:prstGeom prst="roundRect">
                  <a:avLst/>
                </a:prstGeom>
                <a:solidFill>
                  <a:schemeClr val="tx2">
                    <a:alpha val="40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183970" tIns="183970" rIns="183970" bIns="183970" anchor="ctr" anchorCtr="0">
                  <a:normAutofit/>
                </a:bodyPr>
                <a:lstStyle>
                  <a:defPPr>
                    <a:defRPr lang="zh-CN"/>
                  </a:defPPr>
                  <a:lvl1pPr marL="0" algn="l" defTabSz="914400" rtl="0" eaLnBrk="1" latinLnBrk="0" hangingPunct="1">
                    <a:defRPr sz="1800" kern="1200">
                      <a:solidFill>
                        <a:srgbClr val="FFFFFF"/>
                      </a:solidFill>
                    </a:defRPr>
                  </a:lvl1pPr>
                  <a:lvl2pPr marL="457200" algn="l" defTabSz="914400" rtl="0" eaLnBrk="1" latinLnBrk="0" hangingPunct="1">
                    <a:defRPr sz="1800" kern="1200">
                      <a:solidFill>
                        <a:srgbClr val="FFFFFF"/>
                      </a:solidFill>
                    </a:defRPr>
                  </a:lvl2pPr>
                  <a:lvl3pPr marL="914400" algn="l" defTabSz="914400" rtl="0" eaLnBrk="1" latinLnBrk="0" hangingPunct="1">
                    <a:defRPr sz="1800" kern="1200">
                      <a:solidFill>
                        <a:srgbClr val="FFFFFF"/>
                      </a:solidFill>
                    </a:defRPr>
                  </a:lvl3pPr>
                  <a:lvl4pPr marL="1371600" algn="l" defTabSz="914400" rtl="0" eaLnBrk="1" latinLnBrk="0" hangingPunct="1">
                    <a:defRPr sz="1800" kern="1200">
                      <a:solidFill>
                        <a:srgbClr val="FFFFFF"/>
                      </a:solidFill>
                    </a:defRPr>
                  </a:lvl4pPr>
                  <a:lvl5pPr marL="1828800" algn="l" defTabSz="914400" rtl="0" eaLnBrk="1" latinLnBrk="0" hangingPunct="1">
                    <a:defRPr sz="1800" kern="1200">
                      <a:solidFill>
                        <a:srgbClr val="FFFFFF"/>
                      </a:solidFill>
                    </a:defRPr>
                  </a:lvl5pPr>
                  <a:lvl6pPr marL="2286000" algn="l" defTabSz="914400" rtl="0" eaLnBrk="1" latinLnBrk="0" hangingPunct="1">
                    <a:defRPr sz="1800" kern="1200">
                      <a:solidFill>
                        <a:srgbClr val="FFFFFF"/>
                      </a:solidFill>
                    </a:defRPr>
                  </a:lvl6pPr>
                  <a:lvl7pPr marL="2743200" algn="l" defTabSz="914400" rtl="0" eaLnBrk="1" latinLnBrk="0" hangingPunct="1">
                    <a:defRPr sz="1800" kern="1200">
                      <a:solidFill>
                        <a:srgbClr val="FFFFFF"/>
                      </a:solidFill>
                    </a:defRPr>
                  </a:lvl7pPr>
                  <a:lvl8pPr marL="3200400" algn="l" defTabSz="914400" rtl="0" eaLnBrk="1" latinLnBrk="0" hangingPunct="1">
                    <a:defRPr sz="1800" kern="1200">
                      <a:solidFill>
                        <a:srgbClr val="FFFFFF"/>
                      </a:solidFill>
                    </a:defRPr>
                  </a:lvl8pPr>
                  <a:lvl9pPr marL="3657600" algn="l" defTabSz="914400" rtl="0" eaLnBrk="1" latinLnBrk="0" hangingPunct="1">
                    <a:defRPr sz="1800" kern="1200">
                      <a:solidFill>
                        <a:srgbClr val="FFFFFF"/>
                      </a:solidFill>
                    </a:defRPr>
                  </a:lvl9pPr>
                </a:lstStyle>
                <a:p>
                  <a:pPr algn="ctr" defTabSz="622300">
                    <a:spcBef>
                      <a:spcPct val="0"/>
                    </a:spcBef>
                    <a:spcAft>
                      <a:spcPct val="0"/>
                    </a:spcAft>
                  </a:pPr>
                  <a:r>
                    <a:rPr lang="en-US" altLang="zh-CN" sz="2400" b="1" dirty="0">
                      <a:solidFill>
                        <a:schemeClr val="tx1"/>
                      </a:solidFill>
                    </a:rPr>
                    <a:t>03</a:t>
                  </a:r>
                  <a:endParaRPr lang="zh-CN" altLang="en-US" sz="2400" b="1" dirty="0">
                    <a:solidFill>
                      <a:schemeClr val="tx1"/>
                    </a:solidFill>
                  </a:endParaRPr>
                </a:p>
              </p:txBody>
            </p:sp>
            <p:sp>
              <p:nvSpPr>
                <p:cNvPr id="34" name="">
                  <a:extLst>
                    <a:ext uri="{FF2B5EF4-FFF2-40B4-BE49-F238E27FC236}">
                      <a16:creationId xmlns:a16="http://schemas.microsoft.com/office/drawing/2014/main" id="{B9A970F2-E0ED-A580-EDE0-04FA9DD55E7F}"/>
                    </a:ext>
                  </a:extLst>
                </p:cNvPr>
                <p:cNvSpPr/>
                <p:nvPr/>
              </p:nvSpPr>
              <p:spPr>
                <a:xfrm>
                  <a:off x="6224495" y="4244956"/>
                  <a:ext cx="1541063" cy="1540800"/>
                </a:xfrm>
                <a:prstGeom prst="roundRect">
                  <a:avLst/>
                </a:prstGeom>
                <a:solidFill>
                  <a:schemeClr val="tx2">
                    <a:alpha val="15000"/>
                  </a:schemeClr>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183970" tIns="183970" rIns="183970" bIns="183970" anchor="ctr" anchorCtr="0">
                  <a:normAutofit/>
                </a:bodyPr>
                <a:lstStyle>
                  <a:defPPr>
                    <a:defRPr lang="zh-CN"/>
                  </a:defPPr>
                  <a:lvl1pPr marL="0" algn="l" defTabSz="914400" rtl="0" eaLnBrk="1" latinLnBrk="0" hangingPunct="1">
                    <a:defRPr sz="1800" kern="1200">
                      <a:solidFill>
                        <a:srgbClr val="FFFFFF"/>
                      </a:solidFill>
                    </a:defRPr>
                  </a:lvl1pPr>
                  <a:lvl2pPr marL="457200" algn="l" defTabSz="914400" rtl="0" eaLnBrk="1" latinLnBrk="0" hangingPunct="1">
                    <a:defRPr sz="1800" kern="1200">
                      <a:solidFill>
                        <a:srgbClr val="FFFFFF"/>
                      </a:solidFill>
                    </a:defRPr>
                  </a:lvl2pPr>
                  <a:lvl3pPr marL="914400" algn="l" defTabSz="914400" rtl="0" eaLnBrk="1" latinLnBrk="0" hangingPunct="1">
                    <a:defRPr sz="1800" kern="1200">
                      <a:solidFill>
                        <a:srgbClr val="FFFFFF"/>
                      </a:solidFill>
                    </a:defRPr>
                  </a:lvl3pPr>
                  <a:lvl4pPr marL="1371600" algn="l" defTabSz="914400" rtl="0" eaLnBrk="1" latinLnBrk="0" hangingPunct="1">
                    <a:defRPr sz="1800" kern="1200">
                      <a:solidFill>
                        <a:srgbClr val="FFFFFF"/>
                      </a:solidFill>
                    </a:defRPr>
                  </a:lvl4pPr>
                  <a:lvl5pPr marL="1828800" algn="l" defTabSz="914400" rtl="0" eaLnBrk="1" latinLnBrk="0" hangingPunct="1">
                    <a:defRPr sz="1800" kern="1200">
                      <a:solidFill>
                        <a:srgbClr val="FFFFFF"/>
                      </a:solidFill>
                    </a:defRPr>
                  </a:lvl5pPr>
                  <a:lvl6pPr marL="2286000" algn="l" defTabSz="914400" rtl="0" eaLnBrk="1" latinLnBrk="0" hangingPunct="1">
                    <a:defRPr sz="1800" kern="1200">
                      <a:solidFill>
                        <a:srgbClr val="FFFFFF"/>
                      </a:solidFill>
                    </a:defRPr>
                  </a:lvl6pPr>
                  <a:lvl7pPr marL="2743200" algn="l" defTabSz="914400" rtl="0" eaLnBrk="1" latinLnBrk="0" hangingPunct="1">
                    <a:defRPr sz="1800" kern="1200">
                      <a:solidFill>
                        <a:srgbClr val="FFFFFF"/>
                      </a:solidFill>
                    </a:defRPr>
                  </a:lvl7pPr>
                  <a:lvl8pPr marL="3200400" algn="l" defTabSz="914400" rtl="0" eaLnBrk="1" latinLnBrk="0" hangingPunct="1">
                    <a:defRPr sz="1800" kern="1200">
                      <a:solidFill>
                        <a:srgbClr val="FFFFFF"/>
                      </a:solidFill>
                    </a:defRPr>
                  </a:lvl8pPr>
                  <a:lvl9pPr marL="3657600" algn="l" defTabSz="914400" rtl="0" eaLnBrk="1" latinLnBrk="0" hangingPunct="1">
                    <a:defRPr sz="1800" kern="1200">
                      <a:solidFill>
                        <a:srgbClr val="FFFFFF"/>
                      </a:solidFill>
                    </a:defRPr>
                  </a:lvl9pPr>
                </a:lstStyle>
                <a:p>
                  <a:pPr algn="ctr" defTabSz="622300">
                    <a:spcBef>
                      <a:spcPct val="0"/>
                    </a:spcBef>
                    <a:spcAft>
                      <a:spcPct val="0"/>
                    </a:spcAft>
                  </a:pPr>
                  <a:r>
                    <a:rPr lang="en-US" altLang="zh-CN" sz="2400" b="1" dirty="0">
                      <a:solidFill>
                        <a:schemeClr val="tx1"/>
                      </a:solidFill>
                    </a:rPr>
                    <a:t>04</a:t>
                  </a:r>
                  <a:endParaRPr lang="zh-CN" altLang="en-US" sz="2400" b="1" dirty="0">
                    <a:solidFill>
                      <a:schemeClr val="tx1"/>
                    </a:solidFill>
                  </a:endParaRPr>
                </a:p>
              </p:txBody>
            </p:sp>
            <p:cxnSp>
              <p:nvCxnSpPr>
                <p:cNvPr id="3" name="">
                  <a:extLst>
                    <a:ext uri="{FF2B5EF4-FFF2-40B4-BE49-F238E27FC236}">
                      <a16:creationId xmlns:a16="http://schemas.microsoft.com/office/drawing/2014/main" id="{1E748768-D31E-9227-53CF-F6239ED178EA}"/>
                    </a:ext>
                  </a:extLst>
                </p:cNvPr>
                <p:cNvCxnSpPr>
                  <a:cxnSpLocks/>
                </p:cNvCxnSpPr>
                <p:nvPr/>
              </p:nvCxnSpPr>
              <p:spPr>
                <a:xfrm flipV="1">
                  <a:off x="6080125" y="2139043"/>
                  <a:ext cx="6350" cy="3690256"/>
                </a:xfrm>
                <a:prstGeom prst="straightConnector1">
                  <a:avLst/>
                </a:prstGeom>
                <a:ln w="34925" cap="rnd">
                  <a:solidFill>
                    <a:schemeClr val="tx2">
                      <a:alpha val="5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 name="">
                  <a:extLst>
                    <a:ext uri="{FF2B5EF4-FFF2-40B4-BE49-F238E27FC236}">
                      <a16:creationId xmlns:a16="http://schemas.microsoft.com/office/drawing/2014/main" id="{AB9A4489-341A-407F-406D-1A76349174BE}"/>
                    </a:ext>
                  </a:extLst>
                </p:cNvPr>
                <p:cNvCxnSpPr>
                  <a:cxnSpLocks/>
                </p:cNvCxnSpPr>
                <p:nvPr/>
              </p:nvCxnSpPr>
              <p:spPr>
                <a:xfrm flipH="1">
                  <a:off x="4004004" y="4040082"/>
                  <a:ext cx="4171291" cy="1"/>
                </a:xfrm>
                <a:prstGeom prst="straightConnector1">
                  <a:avLst/>
                </a:prstGeom>
                <a:ln w="34925" cap="rnd">
                  <a:solidFill>
                    <a:schemeClr val="tx2">
                      <a:alpha val="50000"/>
                    </a:schemeClr>
                  </a:solidFill>
                  <a:round/>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87514270"/>
      </p:ext>
    </p:extLst>
  </p:cSld>
  <p:clrMapOvr>
    <a:masterClrMapping/>
  </p:clrMapOvr>
</p:sld>
</file>

<file path=ppt/theme/theme1.xml><?xml version="1.0" encoding="utf-8"?>
<a:theme xmlns:thm15="http://schemas.microsoft.com/office/thememl/2012/main" xmlns:a="http://schemas.openxmlformats.org/drawingml/2006/main" name="Designed by OfficePLUS">
  <a:themeElements>
    <a:clrScheme name="OfficePLUS">
      <a:dk1>
        <a:srgbClr val="000000"/>
      </a:dk1>
      <a:lt1>
        <a:srgbClr val="FFFFFF"/>
      </a:lt1>
      <a:dk2>
        <a:srgbClr val="778495"/>
      </a:dk2>
      <a:lt2>
        <a:srgbClr val="F0F0F0"/>
      </a:lt2>
      <a:accent1>
        <a:srgbClr val="F54E1A"/>
      </a:accent1>
      <a:accent2>
        <a:srgbClr val="F97B20"/>
      </a:accent2>
      <a:accent3>
        <a:srgbClr val="2CB3FF"/>
      </a:accent3>
      <a:accent4>
        <a:srgbClr val="39C86A"/>
      </a:accent4>
      <a:accent5>
        <a:srgbClr val="836BFF"/>
      </a:accent5>
      <a:accent6>
        <a:srgbClr val="FDB72E"/>
      </a:accent6>
      <a:hlink>
        <a:srgbClr val="1DBEFF"/>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clrScheme xmlns:a="http://schemas.openxmlformats.org/drawingml/2006/main" name="OfficePLUS">
    <a:dk1>
      <a:srgbClr val="000000"/>
    </a:dk1>
    <a:lt1>
      <a:srgbClr val="FFFFFF"/>
    </a:lt1>
    <a:dk2>
      <a:srgbClr val="778495"/>
    </a:dk2>
    <a:lt2>
      <a:srgbClr val="F0F0F0"/>
    </a:lt2>
    <a:accent1>
      <a:srgbClr val="F54E1A"/>
    </a:accent1>
    <a:accent2>
      <a:srgbClr val="F97B20"/>
    </a:accent2>
    <a:accent3>
      <a:srgbClr val="2CB3FF"/>
    </a:accent3>
    <a:accent4>
      <a:srgbClr val="39C86A"/>
    </a:accent4>
    <a:accent5>
      <a:srgbClr val="836BFF"/>
    </a:accent5>
    <a:accent6>
      <a:srgbClr val="FDB72E"/>
    </a:accent6>
    <a:hlink>
      <a:srgbClr val="1DBEFF"/>
    </a:hlink>
    <a:folHlink>
      <a:srgbClr val="BFBFBF"/>
    </a:folHlink>
  </a:clrScheme>
  <a:clrScheme xmlns:a="http://schemas.openxmlformats.org/drawingml/2006/main" name="OfficePLUS">
    <a:dk1>
      <a:srgbClr val="000000"/>
    </a:dk1>
    <a:lt1>
      <a:srgbClr val="FFFFFF"/>
    </a:lt1>
    <a:dk2>
      <a:srgbClr val="778495"/>
    </a:dk2>
    <a:lt2>
      <a:srgbClr val="F0F0F0"/>
    </a:lt2>
    <a:accent1>
      <a:srgbClr val="F54E1A"/>
    </a:accent1>
    <a:accent2>
      <a:srgbClr val="F97B20"/>
    </a:accent2>
    <a:accent3>
      <a:srgbClr val="2CB3FF"/>
    </a:accent3>
    <a:accent4>
      <a:srgbClr val="39C86A"/>
    </a:accent4>
    <a:accent5>
      <a:srgbClr val="836BFF"/>
    </a:accent5>
    <a:accent6>
      <a:srgbClr val="FDB72E"/>
    </a:accent6>
    <a:hlink>
      <a:srgbClr val="1DBEFF"/>
    </a:hlink>
    <a:folHlink>
      <a:srgbClr val="BFBFBF"/>
    </a:folHlink>
  </a:clrScheme>
</a:theme>
</file>

<file path=docProps/app.xml><?xml version="1.0" encoding="utf-8"?>
<ap:Properties xmlns:vt="http://schemas.openxmlformats.org/officeDocument/2006/docPropsVTypes" xmlns:ap="http://schemas.openxmlformats.org/officeDocument/2006/extended-properties">
  <ap:Company>OfficePLUS</ap:Company>
  <ap:TotalTime>0</ap:TotalTime>
  <ap:Words>105</ap:Words>
  <ap:Application>Microsoft Office PowerPoint</ap:Application>
  <ap:PresentationFormat>宽屏</ap:PresentationFormat>
  <ap:Paragraphs>16</ap:Paragraphs>
  <ap:Slides>1</ap:Slides>
  <ap:Notes>1</ap:Notes>
  <ap:HiddenSlides>0</ap:HiddenSlides>
  <ap:MMClips>0</ap:MMClips>
  <ap:ScaleCrop>false</ap:ScaleCrop>
  <ap:HeadingPairs>
    <vt:vector baseType="variant" size="6">
      <vt:variant>
        <vt:lpstr>已用的字体</vt:lpstr>
      </vt:variant>
      <vt:variant>
        <vt:i4>2</vt:i4>
      </vt:variant>
      <vt:variant>
        <vt:lpstr>主题</vt:lpstr>
      </vt:variant>
      <vt:variant>
        <vt:i4>1</vt:i4>
      </vt:variant>
      <vt:variant>
        <vt:lpstr>幻灯片标题</vt:lpstr>
      </vt:variant>
      <vt:variant>
        <vt:i4>1</vt:i4>
      </vt:variant>
    </vt:vector>
  </ap:HeadingPairs>
  <ap:TitlesOfParts>
    <vt:vector baseType="lpstr" size="4">
      <vt:lpstr>等线</vt:lpstr>
      <vt:lpstr>Arial</vt:lpstr>
      <vt:lpstr>Designed by iSlide</vt:lpstr>
      <vt:lpstr>PowerPoint 演示文稿</vt:lpstr>
    </vt:vector>
  </ap:TitlesOfParts>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OfficePLUS PowerPoint Template</dc:title>
  <dc:creator>OfficePLUS</dc:creator>
  <lastPrinted>2023-11-23T16:00:00.0000000Z</lastPrinted>
  <dcterms:created xsi:type="dcterms:W3CDTF">2023-11-23T16:00:00.0000000Z</dcterms:created>
  <dcterms:modified xsi:type="dcterms:W3CDTF">2023-11-23T16:00:00.0000000Z</dcterms:modified>
</coreProperties>
</file>