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4" embedTrueTypeFonts="1"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openxmlformats.org/officeDocument/2006/relationships/tableStyles" Target="tableStyles.xml" Id="rId9"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endParaRPr lang="en-US"/>
          </a:p>
        </p:txBody>
      </p:sp>
      <p:sp>
        <p:nvSpPr>
          <p:cNvPr id="3" name=""/>
          <p:cNvSpPr>
            <a:spLocks noGrp="1"/>
          </p:cNvSpPr>
          <p:nvPr>
            <p:ph type="ftr" sz="quarter" idx="11"/>
          </p:nvPr>
        </p:nvSpPr>
        <p:spPr/>
        <p:txBody>
          <a:bodyPr/>
          <a:lstStyle/>
          <a:p>
            <a:endParaRPr lang="en-US" dirty="0"/>
          </a:p>
        </p:txBody>
      </p:sp>
      <p:sp>
        <p:nvSpPr>
          <p:cNvPr id="4" name=""/>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2794388722"/>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slideLayout" Target="../slideLayouts/slideLayout6.xml" Id="rId6" /></Relationships>
</file>

<file path=ppt/slideMasters/slideMaster1.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6"/>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&#65279;<?xml version="1.0" encoding="utf-8"?><Relationships xmlns="http://schemas.openxmlformats.org/package/2006/relationships"><Relationship Type="http://schemas.openxmlformats.org/officeDocument/2006/relationships/slideLayout" Target="../slideLayouts/slideLayout6.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
            <a:extLst>
              <a:ext uri="{FF2B5EF4-FFF2-40B4-BE49-F238E27FC236}">
                <a16:creationId xmlns:a16="http://schemas.microsoft.com/office/drawing/2014/main" id="{DD3CC043-0B1E-5AA9-A543-316D80CBA0B6}"/>
              </a:ext>
            </a:extLst>
          </p:cNvPr>
          <p:cNvGrpSpPr/>
          <p:nvPr/>
        </p:nvGrpSpPr>
        <p:grpSpPr>
          <a:xfrm>
            <a:off x="666751" y="1071859"/>
            <a:ext cx="10871200" cy="5130530"/>
            <a:chOff x="666751" y="1071859"/>
            <a:chExt cx="10871200" cy="5130530"/>
          </a:xfrm>
        </p:grpSpPr>
        <p:grpSp>
          <p:nvGrpSpPr>
            <p:cNvPr id="13" name="">
              <a:extLst>
                <a:ext uri="{FF2B5EF4-FFF2-40B4-BE49-F238E27FC236}">
                  <a16:creationId xmlns:a16="http://schemas.microsoft.com/office/drawing/2014/main" id="{7D0F35CE-D8AB-2076-C757-2C2832CA6CC1}"/>
                </a:ext>
              </a:extLst>
            </p:cNvPr>
            <p:cNvGrpSpPr/>
            <p:nvPr/>
          </p:nvGrpSpPr>
          <p:grpSpPr>
            <a:xfrm>
              <a:off x="666751" y="2508241"/>
              <a:ext cx="10871200" cy="3694148"/>
              <a:chOff x="660400" y="2236752"/>
              <a:chExt cx="10871200" cy="3694148"/>
            </a:xfrm>
          </p:grpSpPr>
          <p:grpSp>
            <p:nvGrpSpPr>
              <p:cNvPr id="65" name="">
                <a:extLst>
                  <a:ext uri="{FF2B5EF4-FFF2-40B4-BE49-F238E27FC236}">
                    <a16:creationId xmlns:a16="http://schemas.microsoft.com/office/drawing/2014/main" id="{F5471899-9CAE-9977-B5F8-5E3C7328BFA3}"/>
                  </a:ext>
                </a:extLst>
              </p:cNvPr>
              <p:cNvGrpSpPr/>
              <p:nvPr/>
            </p:nvGrpSpPr>
            <p:grpSpPr>
              <a:xfrm>
                <a:off x="1604953" y="2532089"/>
                <a:ext cx="8969391" cy="2506492"/>
                <a:chOff x="1604954" y="2098233"/>
                <a:chExt cx="8969391" cy="2506492"/>
              </a:xfrm>
            </p:grpSpPr>
            <p:grpSp>
              <p:nvGrpSpPr>
                <p:cNvPr id="63" name="">
                  <a:extLst>
                    <a:ext uri="{FF2B5EF4-FFF2-40B4-BE49-F238E27FC236}">
                      <a16:creationId xmlns:a16="http://schemas.microsoft.com/office/drawing/2014/main" id="{4F3ED4F1-066F-F2EF-A7B8-E218E3CA8F84}"/>
                    </a:ext>
                  </a:extLst>
                </p:cNvPr>
                <p:cNvGrpSpPr/>
                <p:nvPr/>
              </p:nvGrpSpPr>
              <p:grpSpPr>
                <a:xfrm>
                  <a:off x="3896096" y="2098233"/>
                  <a:ext cx="4387108" cy="2226597"/>
                  <a:chOff x="3896096" y="2098233"/>
                  <a:chExt cx="4387108" cy="2226597"/>
                </a:xfrm>
              </p:grpSpPr>
              <p:cxnSp>
                <p:nvCxnSpPr>
                  <p:cNvPr id="35" name="">
                    <a:extLst>
                      <a:ext uri="{FF2B5EF4-FFF2-40B4-BE49-F238E27FC236}">
                        <a16:creationId xmlns:a16="http://schemas.microsoft.com/office/drawing/2014/main" id="{357B8B9A-8C94-AF13-9CD8-4527BECA8BF5}"/>
                      </a:ext>
                    </a:extLst>
                  </p:cNvPr>
                  <p:cNvCxnSpPr>
                    <a:cxnSpLocks/>
                  </p:cNvCxnSpPr>
                  <p:nvPr/>
                </p:nvCxnSpPr>
                <p:spPr>
                  <a:xfrm rot="10800000" flipV="1">
                    <a:off x="3896096" y="2798372"/>
                    <a:ext cx="2154981" cy="249889"/>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6" name="">
                    <a:extLst>
                      <a:ext uri="{FF2B5EF4-FFF2-40B4-BE49-F238E27FC236}">
                        <a16:creationId xmlns:a16="http://schemas.microsoft.com/office/drawing/2014/main" id="{63A52BF8-C8ED-C932-89D5-B76E18E3EBAA}"/>
                      </a:ext>
                    </a:extLst>
                  </p:cNvPr>
                  <p:cNvCxnSpPr>
                    <a:cxnSpLocks/>
                  </p:cNvCxnSpPr>
                  <p:nvPr/>
                </p:nvCxnSpPr>
                <p:spPr>
                  <a:xfrm>
                    <a:off x="6128224" y="2798373"/>
                    <a:ext cx="2154980" cy="249889"/>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7" name="">
                    <a:extLst>
                      <a:ext uri="{FF2B5EF4-FFF2-40B4-BE49-F238E27FC236}">
                        <a16:creationId xmlns:a16="http://schemas.microsoft.com/office/drawing/2014/main" id="{B0B6ABF8-D1F0-7570-8439-589DE63D35F4}"/>
                      </a:ext>
                    </a:extLst>
                  </p:cNvPr>
                  <p:cNvCxnSpPr/>
                  <p:nvPr/>
                </p:nvCxnSpPr>
                <p:spPr>
                  <a:xfrm flipH="1">
                    <a:off x="6089649" y="2098233"/>
                    <a:ext cx="1" cy="2226597"/>
                  </a:xfrm>
                  <a:prstGeom prst="line">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grpSp>
            <p:grpSp>
              <p:nvGrpSpPr>
                <p:cNvPr id="64" name="">
                  <a:extLst>
                    <a:ext uri="{FF2B5EF4-FFF2-40B4-BE49-F238E27FC236}">
                      <a16:creationId xmlns:a16="http://schemas.microsoft.com/office/drawing/2014/main" id="{8411BA04-3B78-5C91-0EEE-A7494BD01AD1}"/>
                    </a:ext>
                  </a:extLst>
                </p:cNvPr>
                <p:cNvGrpSpPr/>
                <p:nvPr/>
              </p:nvGrpSpPr>
              <p:grpSpPr>
                <a:xfrm>
                  <a:off x="1604954" y="4363403"/>
                  <a:ext cx="8969391" cy="241322"/>
                  <a:chOff x="1604954" y="4363403"/>
                  <a:chExt cx="8969391" cy="241322"/>
                </a:xfrm>
              </p:grpSpPr>
              <p:cxnSp>
                <p:nvCxnSpPr>
                  <p:cNvPr id="46" name="">
                    <a:extLst>
                      <a:ext uri="{FF2B5EF4-FFF2-40B4-BE49-F238E27FC236}">
                        <a16:creationId xmlns:a16="http://schemas.microsoft.com/office/drawing/2014/main" id="{007B5CB6-F538-CCC0-02BE-31F8C66601F3}"/>
                      </a:ext>
                    </a:extLst>
                  </p:cNvPr>
                  <p:cNvCxnSpPr>
                    <a:cxnSpLocks/>
                  </p:cNvCxnSpPr>
                  <p:nvPr/>
                </p:nvCxnSpPr>
                <p:spPr>
                  <a:xfrm rot="10800000" flipV="1">
                    <a:off x="1604954" y="4363403"/>
                    <a:ext cx="4452472" cy="241321"/>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47" name="">
                    <a:extLst>
                      <a:ext uri="{FF2B5EF4-FFF2-40B4-BE49-F238E27FC236}">
                        <a16:creationId xmlns:a16="http://schemas.microsoft.com/office/drawing/2014/main" id="{DBF6278E-0A1B-BA09-5B18-BCBB7EC80F00}"/>
                      </a:ext>
                    </a:extLst>
                  </p:cNvPr>
                  <p:cNvCxnSpPr>
                    <a:cxnSpLocks/>
                  </p:cNvCxnSpPr>
                  <p:nvPr/>
                </p:nvCxnSpPr>
                <p:spPr>
                  <a:xfrm rot="10800000" flipV="1">
                    <a:off x="3896096" y="4363403"/>
                    <a:ext cx="2161331" cy="241321"/>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48" name="">
                    <a:extLst>
                      <a:ext uri="{FF2B5EF4-FFF2-40B4-BE49-F238E27FC236}">
                        <a16:creationId xmlns:a16="http://schemas.microsoft.com/office/drawing/2014/main" id="{50063F49-25D5-60AC-8C15-8998F80EB053}"/>
                      </a:ext>
                    </a:extLst>
                  </p:cNvPr>
                  <p:cNvCxnSpPr>
                    <a:cxnSpLocks/>
                  </p:cNvCxnSpPr>
                  <p:nvPr/>
                </p:nvCxnSpPr>
                <p:spPr>
                  <a:xfrm>
                    <a:off x="6134574" y="4363404"/>
                    <a:ext cx="2148630" cy="241321"/>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49" name="">
                    <a:extLst>
                      <a:ext uri="{FF2B5EF4-FFF2-40B4-BE49-F238E27FC236}">
                        <a16:creationId xmlns:a16="http://schemas.microsoft.com/office/drawing/2014/main" id="{C479BEBD-CD95-2285-B0B6-D1BA0A488DD8}"/>
                      </a:ext>
                    </a:extLst>
                  </p:cNvPr>
                  <p:cNvCxnSpPr>
                    <a:cxnSpLocks/>
                  </p:cNvCxnSpPr>
                  <p:nvPr/>
                </p:nvCxnSpPr>
                <p:spPr>
                  <a:xfrm>
                    <a:off x="6134574" y="4363404"/>
                    <a:ext cx="4439771" cy="241321"/>
                  </a:xfrm>
                  <a:prstGeom prst="bentConnector2">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grpSp>
          </p:grpSp>
          <p:grpSp>
            <p:nvGrpSpPr>
              <p:cNvPr id="60" name="">
                <a:extLst>
                  <a:ext uri="{FF2B5EF4-FFF2-40B4-BE49-F238E27FC236}">
                    <a16:creationId xmlns:a16="http://schemas.microsoft.com/office/drawing/2014/main" id="{8C71424C-6406-21F9-2108-B4BA46E2504A}"/>
                  </a:ext>
                </a:extLst>
              </p:cNvPr>
              <p:cNvGrpSpPr/>
              <p:nvPr/>
            </p:nvGrpSpPr>
            <p:grpSpPr>
              <a:xfrm>
                <a:off x="2818604" y="3482118"/>
                <a:ext cx="2154980" cy="1014035"/>
                <a:chOff x="2818605" y="3048262"/>
                <a:chExt cx="2154980" cy="1014035"/>
              </a:xfrm>
            </p:grpSpPr>
            <p:sp>
              <p:nvSpPr>
                <p:cNvPr id="39" name="">
                  <a:extLst>
                    <a:ext uri="{FF2B5EF4-FFF2-40B4-BE49-F238E27FC236}">
                      <a16:creationId xmlns:a16="http://schemas.microsoft.com/office/drawing/2014/main" id="{E24A8032-9F2C-28AF-17D9-EACA7802598D}"/>
                    </a:ext>
                  </a:extLst>
                </p:cNvPr>
                <p:cNvSpPr/>
                <p:nvPr/>
              </p:nvSpPr>
              <p:spPr>
                <a:xfrm>
                  <a:off x="2818605" y="3048262"/>
                  <a:ext cx="2154980" cy="672125"/>
                </a:xfrm>
                <a:prstGeom prst="round2DiagRect">
                  <a:avLst/>
                </a:prstGeom>
                <a:solidFill>
                  <a:schemeClr val="tx2">
                    <a:alpha val="80000"/>
                  </a:schemeClr>
                </a:solidFill>
                <a:ln w="25400">
                  <a:noFill/>
                </a:ln>
              </p:spPr>
              <p:txBody>
                <a:bodyPr wrap="none" lIns="108000" tIns="108000" rIns="108000" bIns="108000" rtlCol="0" anchor="ctr" anchorCtr="0">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chemeClr val="bg1"/>
                      </a:solidFill>
                    </a:rPr>
                    <a:t>方案分支</a:t>
                  </a:r>
                  <a:r>
                    <a:rPr kumimoji="1" lang="en-US" altLang="zh-CN" sz="1600" b="1" dirty="0">
                      <a:solidFill>
                        <a:schemeClr val="bg1"/>
                      </a:solidFill>
                    </a:rPr>
                    <a:t>1</a:t>
                  </a:r>
                </a:p>
              </p:txBody>
            </p:sp>
            <p:cxnSp>
              <p:nvCxnSpPr>
                <p:cNvPr id="56" name="">
                  <a:extLst>
                    <a:ext uri="{FF2B5EF4-FFF2-40B4-BE49-F238E27FC236}">
                      <a16:creationId xmlns:a16="http://schemas.microsoft.com/office/drawing/2014/main" id="{9E33D202-6F66-0130-3416-1770EC9D9134}"/>
                    </a:ext>
                  </a:extLst>
                </p:cNvPr>
                <p:cNvCxnSpPr>
                  <a:cxnSpLocks/>
                </p:cNvCxnSpPr>
                <p:nvPr/>
              </p:nvCxnSpPr>
              <p:spPr>
                <a:xfrm>
                  <a:off x="3896095" y="3784534"/>
                  <a:ext cx="0" cy="277763"/>
                </a:xfrm>
                <a:prstGeom prst="line">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grpSp>
          <p:grpSp>
            <p:nvGrpSpPr>
              <p:cNvPr id="61" name="">
                <a:extLst>
                  <a:ext uri="{FF2B5EF4-FFF2-40B4-BE49-F238E27FC236}">
                    <a16:creationId xmlns:a16="http://schemas.microsoft.com/office/drawing/2014/main" id="{0BE52213-C887-E693-0A8B-EAF1AD0FAB43}"/>
                  </a:ext>
                </a:extLst>
              </p:cNvPr>
              <p:cNvGrpSpPr/>
              <p:nvPr/>
            </p:nvGrpSpPr>
            <p:grpSpPr>
              <a:xfrm>
                <a:off x="7205713" y="3482118"/>
                <a:ext cx="2154980" cy="1014035"/>
                <a:chOff x="7205714" y="3048262"/>
                <a:chExt cx="2154980" cy="1014035"/>
              </a:xfrm>
            </p:grpSpPr>
            <p:sp>
              <p:nvSpPr>
                <p:cNvPr id="41" name="">
                  <a:extLst>
                    <a:ext uri="{FF2B5EF4-FFF2-40B4-BE49-F238E27FC236}">
                      <a16:creationId xmlns:a16="http://schemas.microsoft.com/office/drawing/2014/main" id="{CB3D786A-CFD3-F830-305B-A3ED55D9DB8B}"/>
                    </a:ext>
                  </a:extLst>
                </p:cNvPr>
                <p:cNvSpPr/>
                <p:nvPr/>
              </p:nvSpPr>
              <p:spPr>
                <a:xfrm>
                  <a:off x="7205714" y="3048262"/>
                  <a:ext cx="2154980" cy="672125"/>
                </a:xfrm>
                <a:prstGeom prst="round2DiagRect">
                  <a:avLst/>
                </a:prstGeom>
                <a:solidFill>
                  <a:schemeClr val="tx2">
                    <a:alpha val="8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chemeClr val="bg1"/>
                      </a:solidFill>
                    </a:rPr>
                    <a:t>方案分支</a:t>
                  </a:r>
                  <a:r>
                    <a:rPr kumimoji="1" lang="en-US" altLang="zh-CN" sz="1600" b="1" dirty="0">
                      <a:solidFill>
                        <a:schemeClr val="bg1"/>
                      </a:solidFill>
                    </a:rPr>
                    <a:t>2</a:t>
                  </a:r>
                </a:p>
              </p:txBody>
            </p:sp>
            <p:cxnSp>
              <p:nvCxnSpPr>
                <p:cNvPr id="58" name="">
                  <a:extLst>
                    <a:ext uri="{FF2B5EF4-FFF2-40B4-BE49-F238E27FC236}">
                      <a16:creationId xmlns:a16="http://schemas.microsoft.com/office/drawing/2014/main" id="{BBF0ED1E-13C9-31D8-8941-EECFD8247A28}"/>
                    </a:ext>
                  </a:extLst>
                </p:cNvPr>
                <p:cNvCxnSpPr>
                  <a:cxnSpLocks/>
                </p:cNvCxnSpPr>
                <p:nvPr/>
              </p:nvCxnSpPr>
              <p:spPr>
                <a:xfrm>
                  <a:off x="8283204" y="3784534"/>
                  <a:ext cx="0" cy="277763"/>
                </a:xfrm>
                <a:prstGeom prst="line">
                  <a:avLst/>
                </a:prstGeom>
                <a:ln w="12700" cap="rnd">
                  <a:solidFill>
                    <a:schemeClr val="tx2">
                      <a:alpha val="50000"/>
                    </a:schemeClr>
                  </a:solidFill>
                  <a:prstDash val="dash"/>
                  <a:round/>
                </a:ln>
              </p:spPr>
              <p:style>
                <a:lnRef idx="1">
                  <a:schemeClr val="accent1"/>
                </a:lnRef>
                <a:fillRef idx="0">
                  <a:schemeClr val="accent1"/>
                </a:fillRef>
                <a:effectRef idx="0">
                  <a:schemeClr val="accent1"/>
                </a:effectRef>
                <a:fontRef idx="minor">
                  <a:schemeClr val="tx1"/>
                </a:fontRef>
              </p:style>
            </p:cxnSp>
          </p:grpSp>
          <p:sp>
            <p:nvSpPr>
              <p:cNvPr id="5" name="">
                <a:extLst>
                  <a:ext uri="{FF2B5EF4-FFF2-40B4-BE49-F238E27FC236}">
                    <a16:creationId xmlns:a16="http://schemas.microsoft.com/office/drawing/2014/main" id="{DFB52606-F883-EB72-D735-7967C1214BA1}"/>
                  </a:ext>
                </a:extLst>
              </p:cNvPr>
              <p:cNvSpPr/>
              <p:nvPr/>
            </p:nvSpPr>
            <p:spPr>
              <a:xfrm>
                <a:off x="4805018" y="2236752"/>
                <a:ext cx="2569263" cy="672125"/>
              </a:xfrm>
              <a:prstGeom prst="round2DiagRect">
                <a:avLst/>
              </a:prstGeom>
              <a:solidFill>
                <a:schemeClr val="accent1"/>
              </a:solidFill>
              <a:ln w="25400">
                <a:noFill/>
              </a:ln>
            </p:spPr>
            <p:txBody>
              <a:bodyPr wrap="none" lIns="108000" tIns="108000" rIns="108000" bIns="108000" rtlCol="0" anchor="ctr" anchorCtr="0">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chemeClr val="bg1"/>
                    </a:solidFill>
                  </a:rPr>
                  <a:t>根节点</a:t>
                </a:r>
                <a:endParaRPr kumimoji="1" lang="en-US" altLang="zh-CN" sz="1600" b="1" dirty="0">
                  <a:solidFill>
                    <a:schemeClr val="bg1"/>
                  </a:solidFill>
                </a:endParaRPr>
              </a:p>
            </p:txBody>
          </p:sp>
          <p:grpSp>
            <p:nvGrpSpPr>
              <p:cNvPr id="12" name="">
                <a:extLst>
                  <a:ext uri="{FF2B5EF4-FFF2-40B4-BE49-F238E27FC236}">
                    <a16:creationId xmlns:a16="http://schemas.microsoft.com/office/drawing/2014/main" id="{4C4E0634-D0EB-79EF-39DA-E3A1F800DF66}"/>
                  </a:ext>
                </a:extLst>
              </p:cNvPr>
              <p:cNvGrpSpPr/>
              <p:nvPr/>
            </p:nvGrpSpPr>
            <p:grpSpPr>
              <a:xfrm>
                <a:off x="660400" y="5298314"/>
                <a:ext cx="4444204" cy="632586"/>
                <a:chOff x="660400" y="5298314"/>
                <a:chExt cx="4444204" cy="632586"/>
              </a:xfrm>
            </p:grpSpPr>
            <p:sp>
              <p:nvSpPr>
                <p:cNvPr id="50" name="">
                  <a:extLst>
                    <a:ext uri="{FF2B5EF4-FFF2-40B4-BE49-F238E27FC236}">
                      <a16:creationId xmlns:a16="http://schemas.microsoft.com/office/drawing/2014/main" id="{08E6E29F-5250-C31B-A174-0BDA5AFE7AF3}"/>
                    </a:ext>
                  </a:extLst>
                </p:cNvPr>
                <p:cNvSpPr txBox="1"/>
                <p:nvPr/>
              </p:nvSpPr>
              <p:spPr>
                <a:xfrm>
                  <a:off x="660400" y="5298314"/>
                  <a:ext cx="2158204" cy="632586"/>
                </a:xfrm>
                <a:prstGeom prst="rect">
                  <a:avLst/>
                </a:prstGeom>
                <a:noFill/>
                <a:ln>
                  <a:noFill/>
                </a:ln>
              </p:spPr>
              <p:txBody>
                <a:bodyPr wrap="square" lIns="91440" tIns="45720" rIns="91440" bIns="45720" numCol="1"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nb-NO" altLang="zh-CN" sz="1200" dirty="0">
                      <a:solidFill>
                        <a:schemeClr val="tx1"/>
                      </a:solidFill>
                    </a:rPr>
                    <a:t>Tempor et clita sadipscing no aliquam nostrud sea amet.</a:t>
                  </a:r>
                </a:p>
              </p:txBody>
            </p:sp>
            <p:sp>
              <p:nvSpPr>
                <p:cNvPr id="8" name="">
                  <a:extLst>
                    <a:ext uri="{FF2B5EF4-FFF2-40B4-BE49-F238E27FC236}">
                      <a16:creationId xmlns:a16="http://schemas.microsoft.com/office/drawing/2014/main" id="{54B96135-D0B2-31A5-BB1E-1B46FF5AFF06}"/>
                    </a:ext>
                  </a:extLst>
                </p:cNvPr>
                <p:cNvSpPr txBox="1"/>
                <p:nvPr/>
              </p:nvSpPr>
              <p:spPr>
                <a:xfrm>
                  <a:off x="2946400" y="5298314"/>
                  <a:ext cx="2158204" cy="632586"/>
                </a:xfrm>
                <a:prstGeom prst="rect">
                  <a:avLst/>
                </a:prstGeom>
                <a:noFill/>
                <a:ln>
                  <a:noFill/>
                </a:ln>
              </p:spPr>
              <p:txBody>
                <a:bodyPr wrap="square" lIns="91440" tIns="45720" rIns="91440" bIns="45720" numCol="1"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nb-NO" altLang="zh-CN" sz="1200" dirty="0">
                      <a:solidFill>
                        <a:schemeClr val="tx1"/>
                      </a:solidFill>
                    </a:rPr>
                    <a:t>Tempor et clita sadipscing no aliquam nostrud sea amet.</a:t>
                  </a:r>
                </a:p>
              </p:txBody>
            </p:sp>
          </p:grpSp>
          <p:grpSp>
            <p:nvGrpSpPr>
              <p:cNvPr id="11" name="">
                <a:extLst>
                  <a:ext uri="{FF2B5EF4-FFF2-40B4-BE49-F238E27FC236}">
                    <a16:creationId xmlns:a16="http://schemas.microsoft.com/office/drawing/2014/main" id="{89912B39-3607-B495-EDE5-4B8CE24906DA}"/>
                  </a:ext>
                </a:extLst>
              </p:cNvPr>
              <p:cNvGrpSpPr/>
              <p:nvPr/>
            </p:nvGrpSpPr>
            <p:grpSpPr>
              <a:xfrm>
                <a:off x="7205713" y="5298314"/>
                <a:ext cx="4325887" cy="632586"/>
                <a:chOff x="7205713" y="5298314"/>
                <a:chExt cx="4325887" cy="632586"/>
              </a:xfrm>
            </p:grpSpPr>
            <p:sp>
              <p:nvSpPr>
                <p:cNvPr id="9" name="">
                  <a:extLst>
                    <a:ext uri="{FF2B5EF4-FFF2-40B4-BE49-F238E27FC236}">
                      <a16:creationId xmlns:a16="http://schemas.microsoft.com/office/drawing/2014/main" id="{770F1ACA-DC97-7DD7-328B-2B42755A3A7B}"/>
                    </a:ext>
                  </a:extLst>
                </p:cNvPr>
                <p:cNvSpPr txBox="1"/>
                <p:nvPr/>
              </p:nvSpPr>
              <p:spPr>
                <a:xfrm>
                  <a:off x="7205713" y="5298314"/>
                  <a:ext cx="2158204" cy="632586"/>
                </a:xfrm>
                <a:prstGeom prst="rect">
                  <a:avLst/>
                </a:prstGeom>
                <a:noFill/>
                <a:ln>
                  <a:noFill/>
                </a:ln>
              </p:spPr>
              <p:txBody>
                <a:bodyPr wrap="square" lIns="91440" tIns="45720" rIns="91440" bIns="45720" numCol="1"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nb-NO" altLang="zh-CN" sz="1200" dirty="0">
                      <a:solidFill>
                        <a:schemeClr val="tx1"/>
                      </a:solidFill>
                    </a:rPr>
                    <a:t>Tempor et clita sadipscing no aliquam nostrud sea amet.</a:t>
                  </a:r>
                </a:p>
              </p:txBody>
            </p:sp>
            <p:sp>
              <p:nvSpPr>
                <p:cNvPr id="10" name="">
                  <a:extLst>
                    <a:ext uri="{FF2B5EF4-FFF2-40B4-BE49-F238E27FC236}">
                      <a16:creationId xmlns:a16="http://schemas.microsoft.com/office/drawing/2014/main" id="{07BF60E5-483C-C2D8-BC2B-74706C7430EB}"/>
                    </a:ext>
                  </a:extLst>
                </p:cNvPr>
                <p:cNvSpPr txBox="1"/>
                <p:nvPr/>
              </p:nvSpPr>
              <p:spPr>
                <a:xfrm>
                  <a:off x="9373396" y="5298314"/>
                  <a:ext cx="2158204" cy="632586"/>
                </a:xfrm>
                <a:prstGeom prst="rect">
                  <a:avLst/>
                </a:prstGeom>
                <a:noFill/>
                <a:ln>
                  <a:noFill/>
                </a:ln>
              </p:spPr>
              <p:txBody>
                <a:bodyPr wrap="square" lIns="91440" tIns="45720" rIns="91440" bIns="45720" numCol="1"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nb-NO" altLang="zh-CN" sz="1200" dirty="0">
                      <a:solidFill>
                        <a:schemeClr val="tx1"/>
                      </a:solidFill>
                    </a:rPr>
                    <a:t>Tempor et clita sadipscing no aliquam nostrud sea amet.</a:t>
                  </a:r>
                </a:p>
              </p:txBody>
            </p:sp>
          </p:grpSp>
        </p:grpSp>
        <p:grpSp>
          <p:nvGrpSpPr>
            <p:cNvPr id="16" name="">
              <a:extLst>
                <a:ext uri="{FF2B5EF4-FFF2-40B4-BE49-F238E27FC236}">
                  <a16:creationId xmlns:a16="http://schemas.microsoft.com/office/drawing/2014/main" id="{D1B3E3DA-E374-8C10-BF21-C1B4DA5DA58D}"/>
                </a:ext>
              </a:extLst>
            </p:cNvPr>
            <p:cNvGrpSpPr/>
            <p:nvPr/>
          </p:nvGrpSpPr>
          <p:grpSpPr>
            <a:xfrm>
              <a:off x="666751" y="1071859"/>
              <a:ext cx="10871200" cy="1242493"/>
              <a:chOff x="666751" y="1003570"/>
              <a:chExt cx="10871200" cy="1242493"/>
            </a:xfrm>
          </p:grpSpPr>
          <p:sp>
            <p:nvSpPr>
              <p:cNvPr id="38" name="">
                <a:extLst>
                  <a:ext uri="{FF2B5EF4-FFF2-40B4-BE49-F238E27FC236}">
                    <a16:creationId xmlns:a16="http://schemas.microsoft.com/office/drawing/2014/main" id="{D8BFE878-C5CA-C8E0-BD7B-319F071533C0}"/>
                  </a:ext>
                </a:extLst>
              </p:cNvPr>
              <p:cNvSpPr>
                <a:spLocks/>
              </p:cNvSpPr>
              <p:nvPr/>
            </p:nvSpPr>
            <p:spPr>
              <a:xfrm>
                <a:off x="666751" y="1003570"/>
                <a:ext cx="10871200" cy="672126"/>
              </a:xfrm>
              <a:prstGeom prst="roundRect">
                <a:avLst>
                  <a:gd name="adj" fmla="val 9838"/>
                </a:avLst>
              </a:prstGeom>
              <a:noFill/>
              <a:ln w="15875">
                <a:noFill/>
              </a:ln>
              <a:effectLst/>
            </p:spPr>
            <p:style>
              <a:lnRef idx="1">
                <a:schemeClr val="accent1"/>
              </a:lnRef>
              <a:fillRef idx="3">
                <a:schemeClr val="accent1"/>
              </a:fillRef>
              <a:effectRef idx="2">
                <a:schemeClr val="accent1"/>
              </a:effectRef>
              <a:fontRef idx="minor">
                <a:schemeClr val="lt1"/>
              </a:fontRef>
            </p:style>
            <p:txBody>
              <a:bodyPr rtlCol="0" anchor="b"/>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buSzPct val="25000"/>
                </a:pPr>
                <a:r>
                  <a:rPr lang="zh-CN" altLang="en-US" sz="2800" b="1" dirty="0">
                    <a:solidFill>
                      <a:schemeClr val="tx1"/>
                    </a:solidFill>
                  </a:rPr>
                  <a:t>决策树思维模型</a:t>
                </a:r>
              </a:p>
            </p:txBody>
          </p:sp>
          <p:sp>
            <p:nvSpPr>
              <p:cNvPr id="15" name="">
                <a:extLst>
                  <a:ext uri="{FF2B5EF4-FFF2-40B4-BE49-F238E27FC236}">
                    <a16:creationId xmlns:a16="http://schemas.microsoft.com/office/drawing/2014/main" id="{86514009-D8D2-E316-9A4E-1B1EEC3452CB}"/>
                  </a:ext>
                </a:extLst>
              </p:cNvPr>
              <p:cNvSpPr>
                <a:spLocks/>
              </p:cNvSpPr>
              <p:nvPr/>
            </p:nvSpPr>
            <p:spPr>
              <a:xfrm>
                <a:off x="666751" y="1599366"/>
                <a:ext cx="10871200" cy="646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lnSpc>
                    <a:spcPct val="150000"/>
                  </a:lnSpc>
                </a:pPr>
                <a:r>
                  <a:rPr kumimoji="1" lang="zh-CN" altLang="en-US" sz="1200" b="1" dirty="0">
                    <a:solidFill>
                      <a:schemeClr val="tx1"/>
                    </a:solidFill>
                  </a:rPr>
                  <a:t>决策树 </a:t>
                </a:r>
                <a:r>
                  <a:rPr kumimoji="1" lang="en-US" altLang="zh-CN" sz="1200" b="1" dirty="0">
                    <a:solidFill>
                      <a:schemeClr val="tx1"/>
                    </a:solidFill>
                  </a:rPr>
                  <a:t>Decision Tree</a:t>
                </a:r>
                <a:r>
                  <a:rPr kumimoji="1" lang="zh-CN" altLang="en-US" sz="1200" dirty="0">
                    <a:solidFill>
                      <a:schemeClr val="tx1"/>
                    </a:solidFill>
                  </a:rPr>
                  <a:t>，由一个决策图和可能的结果</a:t>
                </a:r>
                <a:r>
                  <a:rPr kumimoji="1" lang="en-US" altLang="zh-CN" sz="1200" dirty="0">
                    <a:solidFill>
                      <a:schemeClr val="tx1"/>
                    </a:solidFill>
                  </a:rPr>
                  <a:t>(</a:t>
                </a:r>
                <a:r>
                  <a:rPr kumimoji="1" lang="zh-CN" altLang="en-US" sz="1200" dirty="0">
                    <a:solidFill>
                      <a:schemeClr val="tx1"/>
                    </a:solidFill>
                  </a:rPr>
                  <a:t>包括资源成本和风险</a:t>
                </a:r>
                <a:r>
                  <a:rPr kumimoji="1" lang="en-US" altLang="zh-CN" sz="1200" dirty="0">
                    <a:solidFill>
                      <a:schemeClr val="tx1"/>
                    </a:solidFill>
                  </a:rPr>
                  <a:t>)</a:t>
                </a:r>
                <a:r>
                  <a:rPr kumimoji="1" lang="zh-CN" altLang="en-US" sz="1200" dirty="0">
                    <a:solidFill>
                      <a:schemeClr val="tx1"/>
                    </a:solidFill>
                  </a:rPr>
                  <a:t>组成，即一种通过图示罗列解题的有关步骤以及各步骤发生的条件与结果的一种方法，以此用来创建到达目标的规划。</a:t>
                </a:r>
              </a:p>
            </p:txBody>
          </p:sp>
        </p:grpSp>
      </p:grpSp>
    </p:spTree>
    <p:extLst>
      <p:ext uri="{BB962C8B-B14F-4D97-AF65-F5344CB8AC3E}">
        <p14:creationId xmlns:p14="http://schemas.microsoft.com/office/powerpoint/2010/main" val="2683506228"/>
      </p:ext>
    </p:extLst>
  </p:cSld>
  <p:clrMapOvr>
    <a:masterClrMapping/>
  </p:clrMapOvr>
</p:sld>
</file>

<file path=ppt/theme/theme1.xml><?xml version="1.0" encoding="utf-8"?>
<a:theme xmlns:thm15="http://schemas.microsoft.com/office/thememl/2012/main" xmlns:a="http://schemas.openxmlformats.org/drawingml/2006/main" name="Designed by OfficePLUS">
  <a:themeElements>
    <a:clrScheme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theme>
</file>

<file path=docProps/app.xml><?xml version="1.0" encoding="utf-8"?>
<ap:Properties xmlns:vt="http://schemas.openxmlformats.org/officeDocument/2006/docPropsVTypes" xmlns:ap="http://schemas.openxmlformats.org/officeDocument/2006/extended-properties">
  <ap:Company>OfficePLUS</ap:Company>
  <ap:TotalTime>0</ap:TotalTime>
  <ap:Words>112</ap:Words>
  <ap:Application>Microsoft Office PowerPoint</ap:Application>
  <ap:PresentationFormat>宽屏</ap:PresentationFormat>
  <ap:Paragraphs>11</ap:Paragraphs>
  <ap:Slides>1</ap:Slides>
  <ap:Notes>1</ap:Notes>
  <ap:HiddenSlides>0</ap:HiddenSlides>
  <ap:MMClips>0</ap:MMClips>
  <ap:ScaleCrop>false</ap:ScaleCrop>
  <ap:HeadingPairs>
    <vt:vector baseType="variant" size="6">
      <vt:variant>
        <vt:lpstr>已用的字体</vt:lpstr>
      </vt:variant>
      <vt:variant>
        <vt:i4>2</vt:i4>
      </vt:variant>
      <vt:variant>
        <vt:lpstr>主题</vt:lpstr>
      </vt:variant>
      <vt:variant>
        <vt:i4>1</vt:i4>
      </vt:variant>
      <vt:variant>
        <vt:lpstr>幻灯片标题</vt:lpstr>
      </vt:variant>
      <vt:variant>
        <vt:i4>1</vt:i4>
      </vt:variant>
    </vt:vector>
  </ap:HeadingPairs>
  <ap:TitlesOfParts>
    <vt:vector baseType="lpstr" size="4">
      <vt:lpstr>等线</vt:lpstr>
      <vt:lpstr>Arial</vt:lpstr>
      <vt:lpstr>Designed by iSlide</vt:lpstr>
      <vt:lpstr>PowerPoint 演示文稿</vt:lpstr>
    </vt:vector>
  </ap:TitlesOfParts>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OfficePLUS PowerPoint Template</dc:title>
  <dc:creator>OfficePLUS</dc:creator>
  <lastPrinted>2023-11-23T16:00:00.0000000Z</lastPrinted>
  <dcterms:created xsi:type="dcterms:W3CDTF">2023-11-23T16:00:00.0000000Z</dcterms:created>
  <dcterms:modified xsi:type="dcterms:W3CDTF">2023-11-23T16:00:00.0000000Z</dcterms:modified>
</coreProperties>
</file>