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2" embedTrueTypeFonts="1" saveSubsetFonts="1">
  <p:sldMasterIdLst>
    <p:sldMasterId id="2147483648" r:id="rId1"/>
  </p:sld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15262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../theme/theme1.xml" Id="rId8" /><Relationship Type="http://schemas.openxmlformats.org/officeDocument/2006/relationships/slideLayout" Target="../slideLayouts/slideLayout6.xml" Id="rId6" /></Relationships>
</file>

<file path=ppt/slideMasters/slideMaster1.xml><?xml version="1.0" encoding="utf-8"?>
<p:sldMaste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6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../slideLayouts/slideLayout6.xml" Id="rId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">
            <a:extLst>
              <a:ext uri="{FF2B5EF4-FFF2-40B4-BE49-F238E27FC236}">
                <a16:creationId xmlns:a16="http://schemas.microsoft.com/office/drawing/2014/main" id="{542A7A4F-F287-1EE3-45F4-97CEEBDCF0F5}"/>
              </a:ext>
            </a:extLst>
          </p:cNvPr>
          <p:cNvGrpSpPr/>
          <p:nvPr/>
        </p:nvGrpSpPr>
        <p:grpSpPr>
          <a:xfrm>
            <a:off x="660400" y="1028700"/>
            <a:ext cx="10874560" cy="5105400"/>
            <a:chOff x="660400" y="1028700"/>
            <a:chExt cx="10874560" cy="5105400"/>
          </a:xfrm>
        </p:grpSpPr>
        <p:grpSp>
          <p:nvGrpSpPr>
            <p:cNvPr id="4" name="">
              <a:extLst>
                <a:ext uri="{FF2B5EF4-FFF2-40B4-BE49-F238E27FC236}">
                  <a16:creationId xmlns:a16="http://schemas.microsoft.com/office/drawing/2014/main" id="{2F8DFF40-72F6-E327-E944-CA111C5C899D}"/>
                </a:ext>
              </a:extLst>
            </p:cNvPr>
            <p:cNvGrpSpPr/>
            <p:nvPr/>
          </p:nvGrpSpPr>
          <p:grpSpPr>
            <a:xfrm>
              <a:off x="660400" y="1028700"/>
              <a:ext cx="10858500" cy="1247731"/>
              <a:chOff x="660400" y="1028700"/>
              <a:chExt cx="10858500" cy="1247731"/>
            </a:xfrm>
          </p:grpSpPr>
          <p:sp>
            <p:nvSpPr>
              <p:cNvPr id="2" name="">
                <a:extLst>
                  <a:ext uri="{FF2B5EF4-FFF2-40B4-BE49-F238E27FC236}">
                    <a16:creationId xmlns:a16="http://schemas.microsoft.com/office/drawing/2014/main" id="{28861FA2-AE90-6C7A-646F-6FC0C862A8FF}"/>
                  </a:ext>
                </a:extLst>
              </p:cNvPr>
              <p:cNvSpPr txBox="1"/>
              <p:nvPr/>
            </p:nvSpPr>
            <p:spPr>
              <a:xfrm>
                <a:off x="660400" y="1028700"/>
                <a:ext cx="10858500" cy="632534"/>
              </a:xfrm>
              <a:prstGeom prst="rect">
                <a:avLst/>
              </a:prstGeom>
              <a:noFill/>
            </p:spPr>
            <p:txBody>
              <a:bodyPr vert="horz" wrap="square" rtlCol="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sz="2800" b="1" dirty="0"/>
                  <a:t>可复制化思维模型</a:t>
                </a:r>
              </a:p>
            </p:txBody>
          </p:sp>
          <p:sp>
            <p:nvSpPr>
              <p:cNvPr id="3" name="">
                <a:extLst>
                  <a:ext uri="{FF2B5EF4-FFF2-40B4-BE49-F238E27FC236}">
                    <a16:creationId xmlns:a16="http://schemas.microsoft.com/office/drawing/2014/main" id="{16CA97F0-E255-A310-313E-7D5A7579AC38}"/>
                  </a:ext>
                </a:extLst>
              </p:cNvPr>
              <p:cNvSpPr/>
              <p:nvPr/>
            </p:nvSpPr>
            <p:spPr>
              <a:xfrm>
                <a:off x="660400" y="1663058"/>
                <a:ext cx="10858500" cy="613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可复制化思维指的是对自己或者别人成功的实践经验进行提炼，总结归纳成符合自身条件方法论</a:t>
                </a:r>
                <a:r>
                  <a:rPr kumimoji="1" lang="en-US" altLang="zh-CN" sz="1200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sz="1200" dirty="0">
                    <a:solidFill>
                      <a:schemeClr val="tx1"/>
                    </a:solidFill>
                  </a:rPr>
                  <a:t>然后把学到、积累到的方法论进行规模化应用或者迁移至其他领域应用的思维。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1" name="">
              <a:extLst>
                <a:ext uri="{FF2B5EF4-FFF2-40B4-BE49-F238E27FC236}">
                  <a16:creationId xmlns:a16="http://schemas.microsoft.com/office/drawing/2014/main" id="{EBCBC55E-C3C8-FC9B-6F47-3AB99A2308B2}"/>
                </a:ext>
              </a:extLst>
            </p:cNvPr>
            <p:cNvGrpSpPr/>
            <p:nvPr/>
          </p:nvGrpSpPr>
          <p:grpSpPr>
            <a:xfrm>
              <a:off x="695392" y="2460103"/>
              <a:ext cx="10839568" cy="3673997"/>
              <a:chOff x="695392" y="2460103"/>
              <a:chExt cx="10839568" cy="3673997"/>
            </a:xfrm>
          </p:grpSpPr>
          <p:grpSp>
            <p:nvGrpSpPr>
              <p:cNvPr id="139" name="">
                <a:extLst>
                  <a:ext uri="{FF2B5EF4-FFF2-40B4-BE49-F238E27FC236}">
                    <a16:creationId xmlns:a16="http://schemas.microsoft.com/office/drawing/2014/main" id="{F7327F13-A1E1-1F10-0E7D-E34BFD9E9D53}"/>
                  </a:ext>
                </a:extLst>
              </p:cNvPr>
              <p:cNvGrpSpPr/>
              <p:nvPr/>
            </p:nvGrpSpPr>
            <p:grpSpPr>
              <a:xfrm>
                <a:off x="695392" y="3273148"/>
                <a:ext cx="10384008" cy="2120490"/>
                <a:chOff x="701742" y="2573875"/>
                <a:chExt cx="10384008" cy="2120490"/>
              </a:xfrm>
            </p:grpSpPr>
            <p:sp>
              <p:nvSpPr>
                <p:cNvPr id="184" name="">
                  <a:extLst>
                    <a:ext uri="{FF2B5EF4-FFF2-40B4-BE49-F238E27FC236}">
                      <a16:creationId xmlns:a16="http://schemas.microsoft.com/office/drawing/2014/main" id="{E0B55205-7928-F40C-39D0-10E8132923DC}"/>
                    </a:ext>
                  </a:extLst>
                </p:cNvPr>
                <p:cNvSpPr/>
                <p:nvPr/>
              </p:nvSpPr>
              <p:spPr bwMode="auto">
                <a:xfrm>
                  <a:off x="6380843" y="2573875"/>
                  <a:ext cx="1568302" cy="783580"/>
                </a:xfrm>
                <a:custGeom>
                  <a:avLst/>
                  <a:gdLst>
                    <a:gd name="T0" fmla="*/ 2734 w 2734"/>
                    <a:gd name="T1" fmla="*/ 1366 h 1366"/>
                    <a:gd name="T2" fmla="*/ 2726 w 2734"/>
                    <a:gd name="T3" fmla="*/ 1226 h 1366"/>
                    <a:gd name="T4" fmla="*/ 2706 w 2734"/>
                    <a:gd name="T5" fmla="*/ 1091 h 1366"/>
                    <a:gd name="T6" fmla="*/ 2672 w 2734"/>
                    <a:gd name="T7" fmla="*/ 959 h 1366"/>
                    <a:gd name="T8" fmla="*/ 2626 w 2734"/>
                    <a:gd name="T9" fmla="*/ 835 h 1366"/>
                    <a:gd name="T10" fmla="*/ 2568 w 2734"/>
                    <a:gd name="T11" fmla="*/ 715 h 1366"/>
                    <a:gd name="T12" fmla="*/ 2501 w 2734"/>
                    <a:gd name="T13" fmla="*/ 601 h 1366"/>
                    <a:gd name="T14" fmla="*/ 2423 w 2734"/>
                    <a:gd name="T15" fmla="*/ 497 h 1366"/>
                    <a:gd name="T16" fmla="*/ 2335 w 2734"/>
                    <a:gd name="T17" fmla="*/ 400 h 1366"/>
                    <a:gd name="T18" fmla="*/ 2237 w 2734"/>
                    <a:gd name="T19" fmla="*/ 312 h 1366"/>
                    <a:gd name="T20" fmla="*/ 2131 w 2734"/>
                    <a:gd name="T21" fmla="*/ 232 h 1366"/>
                    <a:gd name="T22" fmla="*/ 2019 w 2734"/>
                    <a:gd name="T23" fmla="*/ 164 h 1366"/>
                    <a:gd name="T24" fmla="*/ 1899 w 2734"/>
                    <a:gd name="T25" fmla="*/ 106 h 1366"/>
                    <a:gd name="T26" fmla="*/ 1774 w 2734"/>
                    <a:gd name="T27" fmla="*/ 60 h 1366"/>
                    <a:gd name="T28" fmla="*/ 1642 w 2734"/>
                    <a:gd name="T29" fmla="*/ 26 h 1366"/>
                    <a:gd name="T30" fmla="*/ 1508 w 2734"/>
                    <a:gd name="T31" fmla="*/ 6 h 1366"/>
                    <a:gd name="T32" fmla="*/ 1368 w 2734"/>
                    <a:gd name="T33" fmla="*/ 0 h 1366"/>
                    <a:gd name="T34" fmla="*/ 1296 w 2734"/>
                    <a:gd name="T35" fmla="*/ 0 h 1366"/>
                    <a:gd name="T36" fmla="*/ 1159 w 2734"/>
                    <a:gd name="T37" fmla="*/ 14 h 1366"/>
                    <a:gd name="T38" fmla="*/ 1025 w 2734"/>
                    <a:gd name="T39" fmla="*/ 42 h 1366"/>
                    <a:gd name="T40" fmla="*/ 897 w 2734"/>
                    <a:gd name="T41" fmla="*/ 82 h 1366"/>
                    <a:gd name="T42" fmla="*/ 775 w 2734"/>
                    <a:gd name="T43" fmla="*/ 134 h 1366"/>
                    <a:gd name="T44" fmla="*/ 659 w 2734"/>
                    <a:gd name="T45" fmla="*/ 198 h 1366"/>
                    <a:gd name="T46" fmla="*/ 550 w 2734"/>
                    <a:gd name="T47" fmla="*/ 272 h 1366"/>
                    <a:gd name="T48" fmla="*/ 448 w 2734"/>
                    <a:gd name="T49" fmla="*/ 354 h 1366"/>
                    <a:gd name="T50" fmla="*/ 356 w 2734"/>
                    <a:gd name="T51" fmla="*/ 447 h 1366"/>
                    <a:gd name="T52" fmla="*/ 272 w 2734"/>
                    <a:gd name="T53" fmla="*/ 547 h 1366"/>
                    <a:gd name="T54" fmla="*/ 198 w 2734"/>
                    <a:gd name="T55" fmla="*/ 657 h 1366"/>
                    <a:gd name="T56" fmla="*/ 136 w 2734"/>
                    <a:gd name="T57" fmla="*/ 773 h 1366"/>
                    <a:gd name="T58" fmla="*/ 84 w 2734"/>
                    <a:gd name="T59" fmla="*/ 897 h 1366"/>
                    <a:gd name="T60" fmla="*/ 44 w 2734"/>
                    <a:gd name="T61" fmla="*/ 1025 h 1366"/>
                    <a:gd name="T62" fmla="*/ 16 w 2734"/>
                    <a:gd name="T63" fmla="*/ 1159 h 1366"/>
                    <a:gd name="T64" fmla="*/ 2 w 2734"/>
                    <a:gd name="T65" fmla="*/ 1296 h 1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34" h="1366">
                      <a:moveTo>
                        <a:pt x="2734" y="1366"/>
                      </a:moveTo>
                      <a:lnTo>
                        <a:pt x="2734" y="1366"/>
                      </a:lnTo>
                      <a:lnTo>
                        <a:pt x="2732" y="1296"/>
                      </a:lnTo>
                      <a:lnTo>
                        <a:pt x="2726" y="1226"/>
                      </a:lnTo>
                      <a:lnTo>
                        <a:pt x="2718" y="1159"/>
                      </a:lnTo>
                      <a:lnTo>
                        <a:pt x="2706" y="1091"/>
                      </a:lnTo>
                      <a:lnTo>
                        <a:pt x="2690" y="1025"/>
                      </a:lnTo>
                      <a:lnTo>
                        <a:pt x="2672" y="959"/>
                      </a:lnTo>
                      <a:lnTo>
                        <a:pt x="2650" y="897"/>
                      </a:lnTo>
                      <a:lnTo>
                        <a:pt x="2626" y="835"/>
                      </a:lnTo>
                      <a:lnTo>
                        <a:pt x="2600" y="773"/>
                      </a:lnTo>
                      <a:lnTo>
                        <a:pt x="2568" y="715"/>
                      </a:lnTo>
                      <a:lnTo>
                        <a:pt x="2536" y="657"/>
                      </a:lnTo>
                      <a:lnTo>
                        <a:pt x="2501" y="601"/>
                      </a:lnTo>
                      <a:lnTo>
                        <a:pt x="2463" y="547"/>
                      </a:lnTo>
                      <a:lnTo>
                        <a:pt x="2423" y="497"/>
                      </a:lnTo>
                      <a:lnTo>
                        <a:pt x="2379" y="447"/>
                      </a:lnTo>
                      <a:lnTo>
                        <a:pt x="2335" y="400"/>
                      </a:lnTo>
                      <a:lnTo>
                        <a:pt x="2287" y="354"/>
                      </a:lnTo>
                      <a:lnTo>
                        <a:pt x="2237" y="312"/>
                      </a:lnTo>
                      <a:lnTo>
                        <a:pt x="2185" y="272"/>
                      </a:lnTo>
                      <a:lnTo>
                        <a:pt x="2131" y="232"/>
                      </a:lnTo>
                      <a:lnTo>
                        <a:pt x="2075" y="198"/>
                      </a:lnTo>
                      <a:lnTo>
                        <a:pt x="2019" y="164"/>
                      </a:lnTo>
                      <a:lnTo>
                        <a:pt x="1959" y="134"/>
                      </a:lnTo>
                      <a:lnTo>
                        <a:pt x="1899" y="106"/>
                      </a:lnTo>
                      <a:lnTo>
                        <a:pt x="1838" y="82"/>
                      </a:lnTo>
                      <a:lnTo>
                        <a:pt x="1774" y="60"/>
                      </a:lnTo>
                      <a:lnTo>
                        <a:pt x="1710" y="42"/>
                      </a:lnTo>
                      <a:lnTo>
                        <a:pt x="1642" y="26"/>
                      </a:lnTo>
                      <a:lnTo>
                        <a:pt x="1576" y="14"/>
                      </a:lnTo>
                      <a:lnTo>
                        <a:pt x="1508" y="6"/>
                      </a:lnTo>
                      <a:lnTo>
                        <a:pt x="1438" y="0"/>
                      </a:lnTo>
                      <a:lnTo>
                        <a:pt x="1368" y="0"/>
                      </a:lnTo>
                      <a:lnTo>
                        <a:pt x="1368" y="0"/>
                      </a:lnTo>
                      <a:lnTo>
                        <a:pt x="1296" y="0"/>
                      </a:lnTo>
                      <a:lnTo>
                        <a:pt x="1228" y="6"/>
                      </a:lnTo>
                      <a:lnTo>
                        <a:pt x="1159" y="14"/>
                      </a:lnTo>
                      <a:lnTo>
                        <a:pt x="1093" y="26"/>
                      </a:lnTo>
                      <a:lnTo>
                        <a:pt x="1025" y="42"/>
                      </a:lnTo>
                      <a:lnTo>
                        <a:pt x="961" y="60"/>
                      </a:lnTo>
                      <a:lnTo>
                        <a:pt x="897" y="82"/>
                      </a:lnTo>
                      <a:lnTo>
                        <a:pt x="835" y="106"/>
                      </a:lnTo>
                      <a:lnTo>
                        <a:pt x="775" y="134"/>
                      </a:lnTo>
                      <a:lnTo>
                        <a:pt x="715" y="164"/>
                      </a:lnTo>
                      <a:lnTo>
                        <a:pt x="659" y="198"/>
                      </a:lnTo>
                      <a:lnTo>
                        <a:pt x="603" y="232"/>
                      </a:lnTo>
                      <a:lnTo>
                        <a:pt x="550" y="272"/>
                      </a:lnTo>
                      <a:lnTo>
                        <a:pt x="498" y="312"/>
                      </a:lnTo>
                      <a:lnTo>
                        <a:pt x="448" y="354"/>
                      </a:lnTo>
                      <a:lnTo>
                        <a:pt x="402" y="400"/>
                      </a:lnTo>
                      <a:lnTo>
                        <a:pt x="356" y="447"/>
                      </a:lnTo>
                      <a:lnTo>
                        <a:pt x="312" y="497"/>
                      </a:lnTo>
                      <a:lnTo>
                        <a:pt x="272" y="547"/>
                      </a:lnTo>
                      <a:lnTo>
                        <a:pt x="234" y="601"/>
                      </a:lnTo>
                      <a:lnTo>
                        <a:pt x="198" y="657"/>
                      </a:lnTo>
                      <a:lnTo>
                        <a:pt x="166" y="715"/>
                      </a:lnTo>
                      <a:lnTo>
                        <a:pt x="136" y="773"/>
                      </a:lnTo>
                      <a:lnTo>
                        <a:pt x="108" y="835"/>
                      </a:lnTo>
                      <a:lnTo>
                        <a:pt x="84" y="897"/>
                      </a:lnTo>
                      <a:lnTo>
                        <a:pt x="62" y="959"/>
                      </a:lnTo>
                      <a:lnTo>
                        <a:pt x="44" y="1025"/>
                      </a:lnTo>
                      <a:lnTo>
                        <a:pt x="28" y="1091"/>
                      </a:lnTo>
                      <a:lnTo>
                        <a:pt x="16" y="1159"/>
                      </a:lnTo>
                      <a:lnTo>
                        <a:pt x="8" y="1226"/>
                      </a:lnTo>
                      <a:lnTo>
                        <a:pt x="2" y="1296"/>
                      </a:lnTo>
                      <a:lnTo>
                        <a:pt x="0" y="1366"/>
                      </a:lnTo>
                    </a:path>
                  </a:pathLst>
                </a:custGeom>
                <a:noFill/>
                <a:ln w="19050" cap="rnd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85" name="">
                  <a:extLst>
                    <a:ext uri="{FF2B5EF4-FFF2-40B4-BE49-F238E27FC236}">
                      <a16:creationId xmlns:a16="http://schemas.microsoft.com/office/drawing/2014/main" id="{91C54207-0074-27E3-D447-8C5F0F934F4E}"/>
                    </a:ext>
                  </a:extLst>
                </p:cNvPr>
                <p:cNvSpPr/>
                <p:nvPr/>
              </p:nvSpPr>
              <p:spPr bwMode="auto">
                <a:xfrm flipH="1">
                  <a:off x="6380843" y="3342932"/>
                  <a:ext cx="0" cy="575600"/>
                </a:xfrm>
                <a:prstGeom prst="line">
                  <a:avLst/>
                </a:prstGeom>
                <a:noFill/>
                <a:ln w="19050" cap="rnd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86" name="">
                  <a:extLst>
                    <a:ext uri="{FF2B5EF4-FFF2-40B4-BE49-F238E27FC236}">
                      <a16:creationId xmlns:a16="http://schemas.microsoft.com/office/drawing/2014/main" id="{E7CA6F52-A4CC-8163-89FB-443C4B735A11}"/>
                    </a:ext>
                  </a:extLst>
                </p:cNvPr>
                <p:cNvSpPr/>
                <p:nvPr/>
              </p:nvSpPr>
              <p:spPr>
                <a:xfrm flipH="1">
                  <a:off x="701742" y="2574819"/>
                  <a:ext cx="974066" cy="781629"/>
                </a:xfrm>
                <a:custGeom>
                  <a:avLst/>
                  <a:gdLst>
                    <a:gd name="connsiteX0" fmla="*/ 0 w 1338687"/>
                    <a:gd name="connsiteY0" fmla="*/ 1074214 h 1165654"/>
                    <a:gd name="connsiteX1" fmla="*/ 1077507 w 1338687"/>
                    <a:gd name="connsiteY1" fmla="*/ 0 h 1165654"/>
                    <a:gd name="connsiteX2" fmla="*/ 1338687 w 1338687"/>
                    <a:gd name="connsiteY2" fmla="*/ 33206 h 1165654"/>
                    <a:gd name="connsiteX3" fmla="*/ 1338687 w 1338687"/>
                    <a:gd name="connsiteY3" fmla="*/ 1074214 h 1165654"/>
                    <a:gd name="connsiteX4" fmla="*/ 91440 w 1338687"/>
                    <a:gd name="connsiteY4" fmla="*/ 1165654 h 1165654"/>
                    <a:gd name="connsiteX0-1" fmla="*/ 0 w 1338687"/>
                    <a:gd name="connsiteY0-2" fmla="*/ 1074214 h 1074214"/>
                    <a:gd name="connsiteX1-3" fmla="*/ 1077507 w 1338687"/>
                    <a:gd name="connsiteY1-4" fmla="*/ 0 h 1074214"/>
                    <a:gd name="connsiteX2-5" fmla="*/ 1338687 w 1338687"/>
                    <a:gd name="connsiteY2-6" fmla="*/ 33206 h 1074214"/>
                    <a:gd name="connsiteX3-7" fmla="*/ 1338687 w 1338687"/>
                    <a:gd name="connsiteY3-8" fmla="*/ 1074214 h 1074214"/>
                    <a:gd name="connsiteX0-9" fmla="*/ 0 w 1338687"/>
                    <a:gd name="connsiteY0-10" fmla="*/ 1074214 h 1074214"/>
                    <a:gd name="connsiteX1-11" fmla="*/ 1077507 w 1338687"/>
                    <a:gd name="connsiteY1-12" fmla="*/ 0 h 1074214"/>
                    <a:gd name="connsiteX2-13" fmla="*/ 1338687 w 1338687"/>
                    <a:gd name="connsiteY2-14" fmla="*/ 33206 h 1074214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</a:cxnLst>
                  <a:rect l="l" t="t" r="r" b="b"/>
                  <a:pathLst>
                    <a:path w="1338687" h="1074214">
                      <a:moveTo>
                        <a:pt x="0" y="1074214"/>
                      </a:moveTo>
                      <a:cubicBezTo>
                        <a:pt x="1701" y="480622"/>
                        <a:pt x="483477" y="0"/>
                        <a:pt x="1077507" y="0"/>
                      </a:cubicBezTo>
                      <a:cubicBezTo>
                        <a:pt x="1167688" y="0"/>
                        <a:pt x="1255281" y="11077"/>
                        <a:pt x="1338687" y="33206"/>
                      </a:cubicBezTo>
                    </a:path>
                  </a:pathLst>
                </a:custGeom>
                <a:noFill/>
                <a:ln w="19050" cap="rnd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87" name="">
                  <a:extLst>
                    <a:ext uri="{FF2B5EF4-FFF2-40B4-BE49-F238E27FC236}">
                      <a16:creationId xmlns:a16="http://schemas.microsoft.com/office/drawing/2014/main" id="{C82B8269-5292-A7AD-D688-EB1AB19D62E3}"/>
                    </a:ext>
                  </a:extLst>
                </p:cNvPr>
                <p:cNvSpPr/>
                <p:nvPr/>
              </p:nvSpPr>
              <p:spPr bwMode="auto">
                <a:xfrm flipH="1" flipV="1">
                  <a:off x="4812540" y="3910785"/>
                  <a:ext cx="1568302" cy="783580"/>
                </a:xfrm>
                <a:custGeom>
                  <a:avLst/>
                  <a:gdLst>
                    <a:gd name="T0" fmla="*/ 2734 w 2734"/>
                    <a:gd name="T1" fmla="*/ 1366 h 1366"/>
                    <a:gd name="T2" fmla="*/ 2726 w 2734"/>
                    <a:gd name="T3" fmla="*/ 1226 h 1366"/>
                    <a:gd name="T4" fmla="*/ 2706 w 2734"/>
                    <a:gd name="T5" fmla="*/ 1091 h 1366"/>
                    <a:gd name="T6" fmla="*/ 2672 w 2734"/>
                    <a:gd name="T7" fmla="*/ 959 h 1366"/>
                    <a:gd name="T8" fmla="*/ 2626 w 2734"/>
                    <a:gd name="T9" fmla="*/ 835 h 1366"/>
                    <a:gd name="T10" fmla="*/ 2568 w 2734"/>
                    <a:gd name="T11" fmla="*/ 715 h 1366"/>
                    <a:gd name="T12" fmla="*/ 2501 w 2734"/>
                    <a:gd name="T13" fmla="*/ 601 h 1366"/>
                    <a:gd name="T14" fmla="*/ 2423 w 2734"/>
                    <a:gd name="T15" fmla="*/ 497 h 1366"/>
                    <a:gd name="T16" fmla="*/ 2335 w 2734"/>
                    <a:gd name="T17" fmla="*/ 400 h 1366"/>
                    <a:gd name="T18" fmla="*/ 2237 w 2734"/>
                    <a:gd name="T19" fmla="*/ 312 h 1366"/>
                    <a:gd name="T20" fmla="*/ 2131 w 2734"/>
                    <a:gd name="T21" fmla="*/ 232 h 1366"/>
                    <a:gd name="T22" fmla="*/ 2019 w 2734"/>
                    <a:gd name="T23" fmla="*/ 164 h 1366"/>
                    <a:gd name="T24" fmla="*/ 1899 w 2734"/>
                    <a:gd name="T25" fmla="*/ 106 h 1366"/>
                    <a:gd name="T26" fmla="*/ 1774 w 2734"/>
                    <a:gd name="T27" fmla="*/ 60 h 1366"/>
                    <a:gd name="T28" fmla="*/ 1642 w 2734"/>
                    <a:gd name="T29" fmla="*/ 26 h 1366"/>
                    <a:gd name="T30" fmla="*/ 1508 w 2734"/>
                    <a:gd name="T31" fmla="*/ 6 h 1366"/>
                    <a:gd name="T32" fmla="*/ 1368 w 2734"/>
                    <a:gd name="T33" fmla="*/ 0 h 1366"/>
                    <a:gd name="T34" fmla="*/ 1296 w 2734"/>
                    <a:gd name="T35" fmla="*/ 0 h 1366"/>
                    <a:gd name="T36" fmla="*/ 1159 w 2734"/>
                    <a:gd name="T37" fmla="*/ 14 h 1366"/>
                    <a:gd name="T38" fmla="*/ 1025 w 2734"/>
                    <a:gd name="T39" fmla="*/ 42 h 1366"/>
                    <a:gd name="T40" fmla="*/ 897 w 2734"/>
                    <a:gd name="T41" fmla="*/ 82 h 1366"/>
                    <a:gd name="T42" fmla="*/ 775 w 2734"/>
                    <a:gd name="T43" fmla="*/ 134 h 1366"/>
                    <a:gd name="T44" fmla="*/ 659 w 2734"/>
                    <a:gd name="T45" fmla="*/ 198 h 1366"/>
                    <a:gd name="T46" fmla="*/ 550 w 2734"/>
                    <a:gd name="T47" fmla="*/ 272 h 1366"/>
                    <a:gd name="T48" fmla="*/ 448 w 2734"/>
                    <a:gd name="T49" fmla="*/ 354 h 1366"/>
                    <a:gd name="T50" fmla="*/ 356 w 2734"/>
                    <a:gd name="T51" fmla="*/ 447 h 1366"/>
                    <a:gd name="T52" fmla="*/ 272 w 2734"/>
                    <a:gd name="T53" fmla="*/ 547 h 1366"/>
                    <a:gd name="T54" fmla="*/ 198 w 2734"/>
                    <a:gd name="T55" fmla="*/ 657 h 1366"/>
                    <a:gd name="T56" fmla="*/ 136 w 2734"/>
                    <a:gd name="T57" fmla="*/ 773 h 1366"/>
                    <a:gd name="T58" fmla="*/ 84 w 2734"/>
                    <a:gd name="T59" fmla="*/ 897 h 1366"/>
                    <a:gd name="T60" fmla="*/ 44 w 2734"/>
                    <a:gd name="T61" fmla="*/ 1025 h 1366"/>
                    <a:gd name="T62" fmla="*/ 16 w 2734"/>
                    <a:gd name="T63" fmla="*/ 1159 h 1366"/>
                    <a:gd name="T64" fmla="*/ 2 w 2734"/>
                    <a:gd name="T65" fmla="*/ 1296 h 1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34" h="1366">
                      <a:moveTo>
                        <a:pt x="2734" y="1366"/>
                      </a:moveTo>
                      <a:lnTo>
                        <a:pt x="2734" y="1366"/>
                      </a:lnTo>
                      <a:lnTo>
                        <a:pt x="2732" y="1296"/>
                      </a:lnTo>
                      <a:lnTo>
                        <a:pt x="2726" y="1226"/>
                      </a:lnTo>
                      <a:lnTo>
                        <a:pt x="2718" y="1159"/>
                      </a:lnTo>
                      <a:lnTo>
                        <a:pt x="2706" y="1091"/>
                      </a:lnTo>
                      <a:lnTo>
                        <a:pt x="2690" y="1025"/>
                      </a:lnTo>
                      <a:lnTo>
                        <a:pt x="2672" y="959"/>
                      </a:lnTo>
                      <a:lnTo>
                        <a:pt x="2650" y="897"/>
                      </a:lnTo>
                      <a:lnTo>
                        <a:pt x="2626" y="835"/>
                      </a:lnTo>
                      <a:lnTo>
                        <a:pt x="2600" y="773"/>
                      </a:lnTo>
                      <a:lnTo>
                        <a:pt x="2568" y="715"/>
                      </a:lnTo>
                      <a:lnTo>
                        <a:pt x="2536" y="657"/>
                      </a:lnTo>
                      <a:lnTo>
                        <a:pt x="2501" y="601"/>
                      </a:lnTo>
                      <a:lnTo>
                        <a:pt x="2463" y="547"/>
                      </a:lnTo>
                      <a:lnTo>
                        <a:pt x="2423" y="497"/>
                      </a:lnTo>
                      <a:lnTo>
                        <a:pt x="2379" y="447"/>
                      </a:lnTo>
                      <a:lnTo>
                        <a:pt x="2335" y="400"/>
                      </a:lnTo>
                      <a:lnTo>
                        <a:pt x="2287" y="354"/>
                      </a:lnTo>
                      <a:lnTo>
                        <a:pt x="2237" y="312"/>
                      </a:lnTo>
                      <a:lnTo>
                        <a:pt x="2185" y="272"/>
                      </a:lnTo>
                      <a:lnTo>
                        <a:pt x="2131" y="232"/>
                      </a:lnTo>
                      <a:lnTo>
                        <a:pt x="2075" y="198"/>
                      </a:lnTo>
                      <a:lnTo>
                        <a:pt x="2019" y="164"/>
                      </a:lnTo>
                      <a:lnTo>
                        <a:pt x="1959" y="134"/>
                      </a:lnTo>
                      <a:lnTo>
                        <a:pt x="1899" y="106"/>
                      </a:lnTo>
                      <a:lnTo>
                        <a:pt x="1838" y="82"/>
                      </a:lnTo>
                      <a:lnTo>
                        <a:pt x="1774" y="60"/>
                      </a:lnTo>
                      <a:lnTo>
                        <a:pt x="1710" y="42"/>
                      </a:lnTo>
                      <a:lnTo>
                        <a:pt x="1642" y="26"/>
                      </a:lnTo>
                      <a:lnTo>
                        <a:pt x="1576" y="14"/>
                      </a:lnTo>
                      <a:lnTo>
                        <a:pt x="1508" y="6"/>
                      </a:lnTo>
                      <a:lnTo>
                        <a:pt x="1438" y="0"/>
                      </a:lnTo>
                      <a:lnTo>
                        <a:pt x="1368" y="0"/>
                      </a:lnTo>
                      <a:lnTo>
                        <a:pt x="1368" y="0"/>
                      </a:lnTo>
                      <a:lnTo>
                        <a:pt x="1296" y="0"/>
                      </a:lnTo>
                      <a:lnTo>
                        <a:pt x="1228" y="6"/>
                      </a:lnTo>
                      <a:lnTo>
                        <a:pt x="1159" y="14"/>
                      </a:lnTo>
                      <a:lnTo>
                        <a:pt x="1093" y="26"/>
                      </a:lnTo>
                      <a:lnTo>
                        <a:pt x="1025" y="42"/>
                      </a:lnTo>
                      <a:lnTo>
                        <a:pt x="961" y="60"/>
                      </a:lnTo>
                      <a:lnTo>
                        <a:pt x="897" y="82"/>
                      </a:lnTo>
                      <a:lnTo>
                        <a:pt x="835" y="106"/>
                      </a:lnTo>
                      <a:lnTo>
                        <a:pt x="775" y="134"/>
                      </a:lnTo>
                      <a:lnTo>
                        <a:pt x="715" y="164"/>
                      </a:lnTo>
                      <a:lnTo>
                        <a:pt x="659" y="198"/>
                      </a:lnTo>
                      <a:lnTo>
                        <a:pt x="603" y="232"/>
                      </a:lnTo>
                      <a:lnTo>
                        <a:pt x="550" y="272"/>
                      </a:lnTo>
                      <a:lnTo>
                        <a:pt x="498" y="312"/>
                      </a:lnTo>
                      <a:lnTo>
                        <a:pt x="448" y="354"/>
                      </a:lnTo>
                      <a:lnTo>
                        <a:pt x="402" y="400"/>
                      </a:lnTo>
                      <a:lnTo>
                        <a:pt x="356" y="447"/>
                      </a:lnTo>
                      <a:lnTo>
                        <a:pt x="312" y="497"/>
                      </a:lnTo>
                      <a:lnTo>
                        <a:pt x="272" y="547"/>
                      </a:lnTo>
                      <a:lnTo>
                        <a:pt x="234" y="601"/>
                      </a:lnTo>
                      <a:lnTo>
                        <a:pt x="198" y="657"/>
                      </a:lnTo>
                      <a:lnTo>
                        <a:pt x="166" y="715"/>
                      </a:lnTo>
                      <a:lnTo>
                        <a:pt x="136" y="773"/>
                      </a:lnTo>
                      <a:lnTo>
                        <a:pt x="108" y="835"/>
                      </a:lnTo>
                      <a:lnTo>
                        <a:pt x="84" y="897"/>
                      </a:lnTo>
                      <a:lnTo>
                        <a:pt x="62" y="959"/>
                      </a:lnTo>
                      <a:lnTo>
                        <a:pt x="44" y="1025"/>
                      </a:lnTo>
                      <a:lnTo>
                        <a:pt x="28" y="1091"/>
                      </a:lnTo>
                      <a:lnTo>
                        <a:pt x="16" y="1159"/>
                      </a:lnTo>
                      <a:lnTo>
                        <a:pt x="8" y="1226"/>
                      </a:lnTo>
                      <a:lnTo>
                        <a:pt x="2" y="1296"/>
                      </a:lnTo>
                      <a:lnTo>
                        <a:pt x="0" y="1366"/>
                      </a:lnTo>
                    </a:path>
                  </a:pathLst>
                </a:custGeom>
                <a:noFill/>
                <a:ln w="19050" cap="rnd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88" name="">
                  <a:extLst>
                    <a:ext uri="{FF2B5EF4-FFF2-40B4-BE49-F238E27FC236}">
                      <a16:creationId xmlns:a16="http://schemas.microsoft.com/office/drawing/2014/main" id="{40E1C539-4F3F-2EB7-E3CB-B1404D8B56FB}"/>
                    </a:ext>
                  </a:extLst>
                </p:cNvPr>
                <p:cNvSpPr/>
                <p:nvPr/>
              </p:nvSpPr>
              <p:spPr bwMode="auto">
                <a:xfrm flipH="1" flipV="1">
                  <a:off x="4812540" y="3357455"/>
                  <a:ext cx="0" cy="571053"/>
                </a:xfrm>
                <a:prstGeom prst="line">
                  <a:avLst/>
                </a:prstGeom>
                <a:noFill/>
                <a:ln w="19050" cap="rnd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89" name="">
                  <a:extLst>
                    <a:ext uri="{FF2B5EF4-FFF2-40B4-BE49-F238E27FC236}">
                      <a16:creationId xmlns:a16="http://schemas.microsoft.com/office/drawing/2014/main" id="{0872C89E-708B-295F-A903-D33E029EA6B7}"/>
                    </a:ext>
                  </a:extLst>
                </p:cNvPr>
                <p:cNvSpPr/>
                <p:nvPr/>
              </p:nvSpPr>
              <p:spPr bwMode="auto">
                <a:xfrm>
                  <a:off x="3244237" y="2573878"/>
                  <a:ext cx="1568302" cy="783580"/>
                </a:xfrm>
                <a:custGeom>
                  <a:avLst/>
                  <a:gdLst>
                    <a:gd name="T0" fmla="*/ 2734 w 2734"/>
                    <a:gd name="T1" fmla="*/ 1366 h 1366"/>
                    <a:gd name="T2" fmla="*/ 2726 w 2734"/>
                    <a:gd name="T3" fmla="*/ 1226 h 1366"/>
                    <a:gd name="T4" fmla="*/ 2706 w 2734"/>
                    <a:gd name="T5" fmla="*/ 1091 h 1366"/>
                    <a:gd name="T6" fmla="*/ 2672 w 2734"/>
                    <a:gd name="T7" fmla="*/ 959 h 1366"/>
                    <a:gd name="T8" fmla="*/ 2626 w 2734"/>
                    <a:gd name="T9" fmla="*/ 835 h 1366"/>
                    <a:gd name="T10" fmla="*/ 2568 w 2734"/>
                    <a:gd name="T11" fmla="*/ 715 h 1366"/>
                    <a:gd name="T12" fmla="*/ 2501 w 2734"/>
                    <a:gd name="T13" fmla="*/ 601 h 1366"/>
                    <a:gd name="T14" fmla="*/ 2423 w 2734"/>
                    <a:gd name="T15" fmla="*/ 497 h 1366"/>
                    <a:gd name="T16" fmla="*/ 2335 w 2734"/>
                    <a:gd name="T17" fmla="*/ 400 h 1366"/>
                    <a:gd name="T18" fmla="*/ 2237 w 2734"/>
                    <a:gd name="T19" fmla="*/ 312 h 1366"/>
                    <a:gd name="T20" fmla="*/ 2131 w 2734"/>
                    <a:gd name="T21" fmla="*/ 232 h 1366"/>
                    <a:gd name="T22" fmla="*/ 2019 w 2734"/>
                    <a:gd name="T23" fmla="*/ 164 h 1366"/>
                    <a:gd name="T24" fmla="*/ 1899 w 2734"/>
                    <a:gd name="T25" fmla="*/ 106 h 1366"/>
                    <a:gd name="T26" fmla="*/ 1774 w 2734"/>
                    <a:gd name="T27" fmla="*/ 60 h 1366"/>
                    <a:gd name="T28" fmla="*/ 1642 w 2734"/>
                    <a:gd name="T29" fmla="*/ 26 h 1366"/>
                    <a:gd name="T30" fmla="*/ 1508 w 2734"/>
                    <a:gd name="T31" fmla="*/ 6 h 1366"/>
                    <a:gd name="T32" fmla="*/ 1368 w 2734"/>
                    <a:gd name="T33" fmla="*/ 0 h 1366"/>
                    <a:gd name="T34" fmla="*/ 1296 w 2734"/>
                    <a:gd name="T35" fmla="*/ 0 h 1366"/>
                    <a:gd name="T36" fmla="*/ 1159 w 2734"/>
                    <a:gd name="T37" fmla="*/ 14 h 1366"/>
                    <a:gd name="T38" fmla="*/ 1025 w 2734"/>
                    <a:gd name="T39" fmla="*/ 42 h 1366"/>
                    <a:gd name="T40" fmla="*/ 897 w 2734"/>
                    <a:gd name="T41" fmla="*/ 82 h 1366"/>
                    <a:gd name="T42" fmla="*/ 775 w 2734"/>
                    <a:gd name="T43" fmla="*/ 134 h 1366"/>
                    <a:gd name="T44" fmla="*/ 659 w 2734"/>
                    <a:gd name="T45" fmla="*/ 198 h 1366"/>
                    <a:gd name="T46" fmla="*/ 550 w 2734"/>
                    <a:gd name="T47" fmla="*/ 272 h 1366"/>
                    <a:gd name="T48" fmla="*/ 448 w 2734"/>
                    <a:gd name="T49" fmla="*/ 354 h 1366"/>
                    <a:gd name="T50" fmla="*/ 356 w 2734"/>
                    <a:gd name="T51" fmla="*/ 447 h 1366"/>
                    <a:gd name="T52" fmla="*/ 272 w 2734"/>
                    <a:gd name="T53" fmla="*/ 547 h 1366"/>
                    <a:gd name="T54" fmla="*/ 198 w 2734"/>
                    <a:gd name="T55" fmla="*/ 657 h 1366"/>
                    <a:gd name="T56" fmla="*/ 136 w 2734"/>
                    <a:gd name="T57" fmla="*/ 773 h 1366"/>
                    <a:gd name="T58" fmla="*/ 84 w 2734"/>
                    <a:gd name="T59" fmla="*/ 897 h 1366"/>
                    <a:gd name="T60" fmla="*/ 44 w 2734"/>
                    <a:gd name="T61" fmla="*/ 1025 h 1366"/>
                    <a:gd name="T62" fmla="*/ 16 w 2734"/>
                    <a:gd name="T63" fmla="*/ 1159 h 1366"/>
                    <a:gd name="T64" fmla="*/ 2 w 2734"/>
                    <a:gd name="T65" fmla="*/ 1296 h 1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34" h="1366">
                      <a:moveTo>
                        <a:pt x="2734" y="1366"/>
                      </a:moveTo>
                      <a:lnTo>
                        <a:pt x="2734" y="1366"/>
                      </a:lnTo>
                      <a:lnTo>
                        <a:pt x="2732" y="1296"/>
                      </a:lnTo>
                      <a:lnTo>
                        <a:pt x="2726" y="1226"/>
                      </a:lnTo>
                      <a:lnTo>
                        <a:pt x="2718" y="1159"/>
                      </a:lnTo>
                      <a:lnTo>
                        <a:pt x="2706" y="1091"/>
                      </a:lnTo>
                      <a:lnTo>
                        <a:pt x="2690" y="1025"/>
                      </a:lnTo>
                      <a:lnTo>
                        <a:pt x="2672" y="959"/>
                      </a:lnTo>
                      <a:lnTo>
                        <a:pt x="2650" y="897"/>
                      </a:lnTo>
                      <a:lnTo>
                        <a:pt x="2626" y="835"/>
                      </a:lnTo>
                      <a:lnTo>
                        <a:pt x="2600" y="773"/>
                      </a:lnTo>
                      <a:lnTo>
                        <a:pt x="2568" y="715"/>
                      </a:lnTo>
                      <a:lnTo>
                        <a:pt x="2536" y="657"/>
                      </a:lnTo>
                      <a:lnTo>
                        <a:pt x="2501" y="601"/>
                      </a:lnTo>
                      <a:lnTo>
                        <a:pt x="2463" y="547"/>
                      </a:lnTo>
                      <a:lnTo>
                        <a:pt x="2423" y="497"/>
                      </a:lnTo>
                      <a:lnTo>
                        <a:pt x="2379" y="447"/>
                      </a:lnTo>
                      <a:lnTo>
                        <a:pt x="2335" y="400"/>
                      </a:lnTo>
                      <a:lnTo>
                        <a:pt x="2287" y="354"/>
                      </a:lnTo>
                      <a:lnTo>
                        <a:pt x="2237" y="312"/>
                      </a:lnTo>
                      <a:lnTo>
                        <a:pt x="2185" y="272"/>
                      </a:lnTo>
                      <a:lnTo>
                        <a:pt x="2131" y="232"/>
                      </a:lnTo>
                      <a:lnTo>
                        <a:pt x="2075" y="198"/>
                      </a:lnTo>
                      <a:lnTo>
                        <a:pt x="2019" y="164"/>
                      </a:lnTo>
                      <a:lnTo>
                        <a:pt x="1959" y="134"/>
                      </a:lnTo>
                      <a:lnTo>
                        <a:pt x="1899" y="106"/>
                      </a:lnTo>
                      <a:lnTo>
                        <a:pt x="1838" y="82"/>
                      </a:lnTo>
                      <a:lnTo>
                        <a:pt x="1774" y="60"/>
                      </a:lnTo>
                      <a:lnTo>
                        <a:pt x="1710" y="42"/>
                      </a:lnTo>
                      <a:lnTo>
                        <a:pt x="1642" y="26"/>
                      </a:lnTo>
                      <a:lnTo>
                        <a:pt x="1576" y="14"/>
                      </a:lnTo>
                      <a:lnTo>
                        <a:pt x="1508" y="6"/>
                      </a:lnTo>
                      <a:lnTo>
                        <a:pt x="1438" y="0"/>
                      </a:lnTo>
                      <a:lnTo>
                        <a:pt x="1368" y="0"/>
                      </a:lnTo>
                      <a:lnTo>
                        <a:pt x="1368" y="0"/>
                      </a:lnTo>
                      <a:lnTo>
                        <a:pt x="1296" y="0"/>
                      </a:lnTo>
                      <a:lnTo>
                        <a:pt x="1228" y="6"/>
                      </a:lnTo>
                      <a:lnTo>
                        <a:pt x="1159" y="14"/>
                      </a:lnTo>
                      <a:lnTo>
                        <a:pt x="1093" y="26"/>
                      </a:lnTo>
                      <a:lnTo>
                        <a:pt x="1025" y="42"/>
                      </a:lnTo>
                      <a:lnTo>
                        <a:pt x="961" y="60"/>
                      </a:lnTo>
                      <a:lnTo>
                        <a:pt x="897" y="82"/>
                      </a:lnTo>
                      <a:lnTo>
                        <a:pt x="835" y="106"/>
                      </a:lnTo>
                      <a:lnTo>
                        <a:pt x="775" y="134"/>
                      </a:lnTo>
                      <a:lnTo>
                        <a:pt x="715" y="164"/>
                      </a:lnTo>
                      <a:lnTo>
                        <a:pt x="659" y="198"/>
                      </a:lnTo>
                      <a:lnTo>
                        <a:pt x="603" y="232"/>
                      </a:lnTo>
                      <a:lnTo>
                        <a:pt x="550" y="272"/>
                      </a:lnTo>
                      <a:lnTo>
                        <a:pt x="498" y="312"/>
                      </a:lnTo>
                      <a:lnTo>
                        <a:pt x="448" y="354"/>
                      </a:lnTo>
                      <a:lnTo>
                        <a:pt x="402" y="400"/>
                      </a:lnTo>
                      <a:lnTo>
                        <a:pt x="356" y="447"/>
                      </a:lnTo>
                      <a:lnTo>
                        <a:pt x="312" y="497"/>
                      </a:lnTo>
                      <a:lnTo>
                        <a:pt x="272" y="547"/>
                      </a:lnTo>
                      <a:lnTo>
                        <a:pt x="234" y="601"/>
                      </a:lnTo>
                      <a:lnTo>
                        <a:pt x="198" y="657"/>
                      </a:lnTo>
                      <a:lnTo>
                        <a:pt x="166" y="715"/>
                      </a:lnTo>
                      <a:lnTo>
                        <a:pt x="136" y="773"/>
                      </a:lnTo>
                      <a:lnTo>
                        <a:pt x="108" y="835"/>
                      </a:lnTo>
                      <a:lnTo>
                        <a:pt x="84" y="897"/>
                      </a:lnTo>
                      <a:lnTo>
                        <a:pt x="62" y="959"/>
                      </a:lnTo>
                      <a:lnTo>
                        <a:pt x="44" y="1025"/>
                      </a:lnTo>
                      <a:lnTo>
                        <a:pt x="28" y="1091"/>
                      </a:lnTo>
                      <a:lnTo>
                        <a:pt x="16" y="1159"/>
                      </a:lnTo>
                      <a:lnTo>
                        <a:pt x="8" y="1226"/>
                      </a:lnTo>
                      <a:lnTo>
                        <a:pt x="2" y="1296"/>
                      </a:lnTo>
                      <a:lnTo>
                        <a:pt x="0" y="1366"/>
                      </a:lnTo>
                    </a:path>
                  </a:pathLst>
                </a:custGeom>
                <a:noFill/>
                <a:ln w="19050" cap="rnd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grpSp>
              <p:nvGrpSpPr>
                <p:cNvPr id="190" name="">
                  <a:extLst>
                    <a:ext uri="{FF2B5EF4-FFF2-40B4-BE49-F238E27FC236}">
                      <a16:creationId xmlns:a16="http://schemas.microsoft.com/office/drawing/2014/main" id="{ECB23F5E-5ACD-DAA2-F2ED-9AF4F5C5762C}"/>
                    </a:ext>
                  </a:extLst>
                </p:cNvPr>
                <p:cNvGrpSpPr/>
                <p:nvPr/>
              </p:nvGrpSpPr>
              <p:grpSpPr>
                <a:xfrm>
                  <a:off x="1675935" y="3342934"/>
                  <a:ext cx="1568302" cy="1351431"/>
                  <a:chOff x="1627073" y="3357761"/>
                  <a:chExt cx="1489642" cy="1283648"/>
                </a:xfrm>
              </p:grpSpPr>
              <p:sp>
                <p:nvSpPr>
                  <p:cNvPr id="197" name="">
                    <a:extLst>
                      <a:ext uri="{FF2B5EF4-FFF2-40B4-BE49-F238E27FC236}">
                        <a16:creationId xmlns:a16="http://schemas.microsoft.com/office/drawing/2014/main" id="{A1DAA9B4-EF2D-C22B-10DE-94DF92D0FD79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3116715" y="3357761"/>
                    <a:ext cx="0" cy="54673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198" name="">
                    <a:extLst>
                      <a:ext uri="{FF2B5EF4-FFF2-40B4-BE49-F238E27FC236}">
                        <a16:creationId xmlns:a16="http://schemas.microsoft.com/office/drawing/2014/main" id="{0E61BED8-62BB-90DE-F1D9-5BFA23CD1FE4}"/>
                      </a:ext>
                    </a:extLst>
                  </p:cNvPr>
                  <p:cNvSpPr/>
                  <p:nvPr/>
                </p:nvSpPr>
                <p:spPr bwMode="auto">
                  <a:xfrm flipH="1" flipV="1">
                    <a:off x="1627073" y="3897131"/>
                    <a:ext cx="1489642" cy="744278"/>
                  </a:xfrm>
                  <a:custGeom>
                    <a:avLst/>
                    <a:gdLst>
                      <a:gd name="T0" fmla="*/ 2734 w 2734"/>
                      <a:gd name="T1" fmla="*/ 1366 h 1366"/>
                      <a:gd name="T2" fmla="*/ 2726 w 2734"/>
                      <a:gd name="T3" fmla="*/ 1226 h 1366"/>
                      <a:gd name="T4" fmla="*/ 2706 w 2734"/>
                      <a:gd name="T5" fmla="*/ 1091 h 1366"/>
                      <a:gd name="T6" fmla="*/ 2672 w 2734"/>
                      <a:gd name="T7" fmla="*/ 959 h 1366"/>
                      <a:gd name="T8" fmla="*/ 2626 w 2734"/>
                      <a:gd name="T9" fmla="*/ 835 h 1366"/>
                      <a:gd name="T10" fmla="*/ 2568 w 2734"/>
                      <a:gd name="T11" fmla="*/ 715 h 1366"/>
                      <a:gd name="T12" fmla="*/ 2501 w 2734"/>
                      <a:gd name="T13" fmla="*/ 601 h 1366"/>
                      <a:gd name="T14" fmla="*/ 2423 w 2734"/>
                      <a:gd name="T15" fmla="*/ 497 h 1366"/>
                      <a:gd name="T16" fmla="*/ 2335 w 2734"/>
                      <a:gd name="T17" fmla="*/ 400 h 1366"/>
                      <a:gd name="T18" fmla="*/ 2237 w 2734"/>
                      <a:gd name="T19" fmla="*/ 312 h 1366"/>
                      <a:gd name="T20" fmla="*/ 2131 w 2734"/>
                      <a:gd name="T21" fmla="*/ 232 h 1366"/>
                      <a:gd name="T22" fmla="*/ 2019 w 2734"/>
                      <a:gd name="T23" fmla="*/ 164 h 1366"/>
                      <a:gd name="T24" fmla="*/ 1899 w 2734"/>
                      <a:gd name="T25" fmla="*/ 106 h 1366"/>
                      <a:gd name="T26" fmla="*/ 1774 w 2734"/>
                      <a:gd name="T27" fmla="*/ 60 h 1366"/>
                      <a:gd name="T28" fmla="*/ 1642 w 2734"/>
                      <a:gd name="T29" fmla="*/ 26 h 1366"/>
                      <a:gd name="T30" fmla="*/ 1508 w 2734"/>
                      <a:gd name="T31" fmla="*/ 6 h 1366"/>
                      <a:gd name="T32" fmla="*/ 1368 w 2734"/>
                      <a:gd name="T33" fmla="*/ 0 h 1366"/>
                      <a:gd name="T34" fmla="*/ 1296 w 2734"/>
                      <a:gd name="T35" fmla="*/ 0 h 1366"/>
                      <a:gd name="T36" fmla="*/ 1159 w 2734"/>
                      <a:gd name="T37" fmla="*/ 14 h 1366"/>
                      <a:gd name="T38" fmla="*/ 1025 w 2734"/>
                      <a:gd name="T39" fmla="*/ 42 h 1366"/>
                      <a:gd name="T40" fmla="*/ 897 w 2734"/>
                      <a:gd name="T41" fmla="*/ 82 h 1366"/>
                      <a:gd name="T42" fmla="*/ 775 w 2734"/>
                      <a:gd name="T43" fmla="*/ 134 h 1366"/>
                      <a:gd name="T44" fmla="*/ 659 w 2734"/>
                      <a:gd name="T45" fmla="*/ 198 h 1366"/>
                      <a:gd name="T46" fmla="*/ 550 w 2734"/>
                      <a:gd name="T47" fmla="*/ 272 h 1366"/>
                      <a:gd name="T48" fmla="*/ 448 w 2734"/>
                      <a:gd name="T49" fmla="*/ 354 h 1366"/>
                      <a:gd name="T50" fmla="*/ 356 w 2734"/>
                      <a:gd name="T51" fmla="*/ 447 h 1366"/>
                      <a:gd name="T52" fmla="*/ 272 w 2734"/>
                      <a:gd name="T53" fmla="*/ 547 h 1366"/>
                      <a:gd name="T54" fmla="*/ 198 w 2734"/>
                      <a:gd name="T55" fmla="*/ 657 h 1366"/>
                      <a:gd name="T56" fmla="*/ 136 w 2734"/>
                      <a:gd name="T57" fmla="*/ 773 h 1366"/>
                      <a:gd name="T58" fmla="*/ 84 w 2734"/>
                      <a:gd name="T59" fmla="*/ 897 h 1366"/>
                      <a:gd name="T60" fmla="*/ 44 w 2734"/>
                      <a:gd name="T61" fmla="*/ 1025 h 1366"/>
                      <a:gd name="T62" fmla="*/ 16 w 2734"/>
                      <a:gd name="T63" fmla="*/ 1159 h 1366"/>
                      <a:gd name="T64" fmla="*/ 2 w 2734"/>
                      <a:gd name="T65" fmla="*/ 1296 h 1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734" h="1366">
                        <a:moveTo>
                          <a:pt x="2734" y="1366"/>
                        </a:moveTo>
                        <a:lnTo>
                          <a:pt x="2734" y="1366"/>
                        </a:lnTo>
                        <a:lnTo>
                          <a:pt x="2732" y="1296"/>
                        </a:lnTo>
                        <a:lnTo>
                          <a:pt x="2726" y="1226"/>
                        </a:lnTo>
                        <a:lnTo>
                          <a:pt x="2718" y="1159"/>
                        </a:lnTo>
                        <a:lnTo>
                          <a:pt x="2706" y="1091"/>
                        </a:lnTo>
                        <a:lnTo>
                          <a:pt x="2690" y="1025"/>
                        </a:lnTo>
                        <a:lnTo>
                          <a:pt x="2672" y="959"/>
                        </a:lnTo>
                        <a:lnTo>
                          <a:pt x="2650" y="897"/>
                        </a:lnTo>
                        <a:lnTo>
                          <a:pt x="2626" y="835"/>
                        </a:lnTo>
                        <a:lnTo>
                          <a:pt x="2600" y="773"/>
                        </a:lnTo>
                        <a:lnTo>
                          <a:pt x="2568" y="715"/>
                        </a:lnTo>
                        <a:lnTo>
                          <a:pt x="2536" y="657"/>
                        </a:lnTo>
                        <a:lnTo>
                          <a:pt x="2501" y="601"/>
                        </a:lnTo>
                        <a:lnTo>
                          <a:pt x="2463" y="547"/>
                        </a:lnTo>
                        <a:lnTo>
                          <a:pt x="2423" y="497"/>
                        </a:lnTo>
                        <a:lnTo>
                          <a:pt x="2379" y="447"/>
                        </a:lnTo>
                        <a:lnTo>
                          <a:pt x="2335" y="400"/>
                        </a:lnTo>
                        <a:lnTo>
                          <a:pt x="2287" y="354"/>
                        </a:lnTo>
                        <a:lnTo>
                          <a:pt x="2237" y="312"/>
                        </a:lnTo>
                        <a:lnTo>
                          <a:pt x="2185" y="272"/>
                        </a:lnTo>
                        <a:lnTo>
                          <a:pt x="2131" y="232"/>
                        </a:lnTo>
                        <a:lnTo>
                          <a:pt x="2075" y="198"/>
                        </a:lnTo>
                        <a:lnTo>
                          <a:pt x="2019" y="164"/>
                        </a:lnTo>
                        <a:lnTo>
                          <a:pt x="1959" y="134"/>
                        </a:lnTo>
                        <a:lnTo>
                          <a:pt x="1899" y="106"/>
                        </a:lnTo>
                        <a:lnTo>
                          <a:pt x="1838" y="82"/>
                        </a:lnTo>
                        <a:lnTo>
                          <a:pt x="1774" y="60"/>
                        </a:lnTo>
                        <a:lnTo>
                          <a:pt x="1710" y="42"/>
                        </a:lnTo>
                        <a:lnTo>
                          <a:pt x="1642" y="26"/>
                        </a:lnTo>
                        <a:lnTo>
                          <a:pt x="1576" y="14"/>
                        </a:lnTo>
                        <a:lnTo>
                          <a:pt x="1508" y="6"/>
                        </a:lnTo>
                        <a:lnTo>
                          <a:pt x="1438" y="0"/>
                        </a:lnTo>
                        <a:lnTo>
                          <a:pt x="1368" y="0"/>
                        </a:lnTo>
                        <a:lnTo>
                          <a:pt x="1368" y="0"/>
                        </a:lnTo>
                        <a:lnTo>
                          <a:pt x="1296" y="0"/>
                        </a:lnTo>
                        <a:lnTo>
                          <a:pt x="1228" y="6"/>
                        </a:lnTo>
                        <a:lnTo>
                          <a:pt x="1159" y="14"/>
                        </a:lnTo>
                        <a:lnTo>
                          <a:pt x="1093" y="26"/>
                        </a:lnTo>
                        <a:lnTo>
                          <a:pt x="1025" y="42"/>
                        </a:lnTo>
                        <a:lnTo>
                          <a:pt x="961" y="60"/>
                        </a:lnTo>
                        <a:lnTo>
                          <a:pt x="897" y="82"/>
                        </a:lnTo>
                        <a:lnTo>
                          <a:pt x="835" y="106"/>
                        </a:lnTo>
                        <a:lnTo>
                          <a:pt x="775" y="134"/>
                        </a:lnTo>
                        <a:lnTo>
                          <a:pt x="715" y="164"/>
                        </a:lnTo>
                        <a:lnTo>
                          <a:pt x="659" y="198"/>
                        </a:lnTo>
                        <a:lnTo>
                          <a:pt x="603" y="232"/>
                        </a:lnTo>
                        <a:lnTo>
                          <a:pt x="550" y="272"/>
                        </a:lnTo>
                        <a:lnTo>
                          <a:pt x="498" y="312"/>
                        </a:lnTo>
                        <a:lnTo>
                          <a:pt x="448" y="354"/>
                        </a:lnTo>
                        <a:lnTo>
                          <a:pt x="402" y="400"/>
                        </a:lnTo>
                        <a:lnTo>
                          <a:pt x="356" y="447"/>
                        </a:lnTo>
                        <a:lnTo>
                          <a:pt x="312" y="497"/>
                        </a:lnTo>
                        <a:lnTo>
                          <a:pt x="272" y="547"/>
                        </a:lnTo>
                        <a:lnTo>
                          <a:pt x="234" y="601"/>
                        </a:lnTo>
                        <a:lnTo>
                          <a:pt x="198" y="657"/>
                        </a:lnTo>
                        <a:lnTo>
                          <a:pt x="166" y="715"/>
                        </a:lnTo>
                        <a:lnTo>
                          <a:pt x="136" y="773"/>
                        </a:lnTo>
                        <a:lnTo>
                          <a:pt x="108" y="835"/>
                        </a:lnTo>
                        <a:lnTo>
                          <a:pt x="84" y="897"/>
                        </a:lnTo>
                        <a:lnTo>
                          <a:pt x="62" y="959"/>
                        </a:lnTo>
                        <a:lnTo>
                          <a:pt x="44" y="1025"/>
                        </a:lnTo>
                        <a:lnTo>
                          <a:pt x="28" y="1091"/>
                        </a:lnTo>
                        <a:lnTo>
                          <a:pt x="16" y="1159"/>
                        </a:lnTo>
                        <a:lnTo>
                          <a:pt x="8" y="1226"/>
                        </a:lnTo>
                        <a:lnTo>
                          <a:pt x="2" y="1296"/>
                        </a:lnTo>
                        <a:lnTo>
                          <a:pt x="0" y="1366"/>
                        </a:lnTo>
                      </a:path>
                    </a:pathLst>
                  </a:custGeom>
                  <a:noFill/>
                  <a:ln w="19050" cap="rnd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199" name="">
                    <a:extLst>
                      <a:ext uri="{FF2B5EF4-FFF2-40B4-BE49-F238E27FC236}">
                        <a16:creationId xmlns:a16="http://schemas.microsoft.com/office/drawing/2014/main" id="{01373EF7-1889-686D-3326-8B506C19E23E}"/>
                      </a:ext>
                    </a:extLst>
                  </p:cNvPr>
                  <p:cNvSpPr/>
                  <p:nvPr/>
                </p:nvSpPr>
                <p:spPr bwMode="auto">
                  <a:xfrm flipH="1" flipV="1">
                    <a:off x="1627073" y="3371554"/>
                    <a:ext cx="0" cy="542411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  <p:sp>
              <p:nvSpPr>
                <p:cNvPr id="191" name="">
                  <a:extLst>
                    <a:ext uri="{FF2B5EF4-FFF2-40B4-BE49-F238E27FC236}">
                      <a16:creationId xmlns:a16="http://schemas.microsoft.com/office/drawing/2014/main" id="{0CAE9205-8A86-726E-0125-36F8E805DB23}"/>
                    </a:ext>
                  </a:extLst>
                </p:cNvPr>
                <p:cNvSpPr/>
                <p:nvPr/>
              </p:nvSpPr>
              <p:spPr bwMode="auto">
                <a:xfrm flipH="1" flipV="1">
                  <a:off x="11085750" y="3358398"/>
                  <a:ext cx="0" cy="571053"/>
                </a:xfrm>
                <a:prstGeom prst="line">
                  <a:avLst/>
                </a:prstGeom>
                <a:noFill/>
                <a:ln w="19050" cap="rnd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192" name="">
                  <a:extLst>
                    <a:ext uri="{FF2B5EF4-FFF2-40B4-BE49-F238E27FC236}">
                      <a16:creationId xmlns:a16="http://schemas.microsoft.com/office/drawing/2014/main" id="{5F46399E-E0C5-BC8C-D8B9-D3C20DA1149A}"/>
                    </a:ext>
                  </a:extLst>
                </p:cNvPr>
                <p:cNvSpPr/>
                <p:nvPr/>
              </p:nvSpPr>
              <p:spPr bwMode="auto">
                <a:xfrm>
                  <a:off x="9517448" y="2574819"/>
                  <a:ext cx="1568302" cy="783580"/>
                </a:xfrm>
                <a:custGeom>
                  <a:avLst/>
                  <a:gdLst>
                    <a:gd name="T0" fmla="*/ 2734 w 2734"/>
                    <a:gd name="T1" fmla="*/ 1366 h 1366"/>
                    <a:gd name="T2" fmla="*/ 2726 w 2734"/>
                    <a:gd name="T3" fmla="*/ 1226 h 1366"/>
                    <a:gd name="T4" fmla="*/ 2706 w 2734"/>
                    <a:gd name="T5" fmla="*/ 1091 h 1366"/>
                    <a:gd name="T6" fmla="*/ 2672 w 2734"/>
                    <a:gd name="T7" fmla="*/ 959 h 1366"/>
                    <a:gd name="T8" fmla="*/ 2626 w 2734"/>
                    <a:gd name="T9" fmla="*/ 835 h 1366"/>
                    <a:gd name="T10" fmla="*/ 2568 w 2734"/>
                    <a:gd name="T11" fmla="*/ 715 h 1366"/>
                    <a:gd name="T12" fmla="*/ 2501 w 2734"/>
                    <a:gd name="T13" fmla="*/ 601 h 1366"/>
                    <a:gd name="T14" fmla="*/ 2423 w 2734"/>
                    <a:gd name="T15" fmla="*/ 497 h 1366"/>
                    <a:gd name="T16" fmla="*/ 2335 w 2734"/>
                    <a:gd name="T17" fmla="*/ 400 h 1366"/>
                    <a:gd name="T18" fmla="*/ 2237 w 2734"/>
                    <a:gd name="T19" fmla="*/ 312 h 1366"/>
                    <a:gd name="T20" fmla="*/ 2131 w 2734"/>
                    <a:gd name="T21" fmla="*/ 232 h 1366"/>
                    <a:gd name="T22" fmla="*/ 2019 w 2734"/>
                    <a:gd name="T23" fmla="*/ 164 h 1366"/>
                    <a:gd name="T24" fmla="*/ 1899 w 2734"/>
                    <a:gd name="T25" fmla="*/ 106 h 1366"/>
                    <a:gd name="T26" fmla="*/ 1774 w 2734"/>
                    <a:gd name="T27" fmla="*/ 60 h 1366"/>
                    <a:gd name="T28" fmla="*/ 1642 w 2734"/>
                    <a:gd name="T29" fmla="*/ 26 h 1366"/>
                    <a:gd name="T30" fmla="*/ 1508 w 2734"/>
                    <a:gd name="T31" fmla="*/ 6 h 1366"/>
                    <a:gd name="T32" fmla="*/ 1368 w 2734"/>
                    <a:gd name="T33" fmla="*/ 0 h 1366"/>
                    <a:gd name="T34" fmla="*/ 1296 w 2734"/>
                    <a:gd name="T35" fmla="*/ 0 h 1366"/>
                    <a:gd name="T36" fmla="*/ 1159 w 2734"/>
                    <a:gd name="T37" fmla="*/ 14 h 1366"/>
                    <a:gd name="T38" fmla="*/ 1025 w 2734"/>
                    <a:gd name="T39" fmla="*/ 42 h 1366"/>
                    <a:gd name="T40" fmla="*/ 897 w 2734"/>
                    <a:gd name="T41" fmla="*/ 82 h 1366"/>
                    <a:gd name="T42" fmla="*/ 775 w 2734"/>
                    <a:gd name="T43" fmla="*/ 134 h 1366"/>
                    <a:gd name="T44" fmla="*/ 659 w 2734"/>
                    <a:gd name="T45" fmla="*/ 198 h 1366"/>
                    <a:gd name="T46" fmla="*/ 550 w 2734"/>
                    <a:gd name="T47" fmla="*/ 272 h 1366"/>
                    <a:gd name="T48" fmla="*/ 448 w 2734"/>
                    <a:gd name="T49" fmla="*/ 354 h 1366"/>
                    <a:gd name="T50" fmla="*/ 356 w 2734"/>
                    <a:gd name="T51" fmla="*/ 447 h 1366"/>
                    <a:gd name="T52" fmla="*/ 272 w 2734"/>
                    <a:gd name="T53" fmla="*/ 547 h 1366"/>
                    <a:gd name="T54" fmla="*/ 198 w 2734"/>
                    <a:gd name="T55" fmla="*/ 657 h 1366"/>
                    <a:gd name="T56" fmla="*/ 136 w 2734"/>
                    <a:gd name="T57" fmla="*/ 773 h 1366"/>
                    <a:gd name="T58" fmla="*/ 84 w 2734"/>
                    <a:gd name="T59" fmla="*/ 897 h 1366"/>
                    <a:gd name="T60" fmla="*/ 44 w 2734"/>
                    <a:gd name="T61" fmla="*/ 1025 h 1366"/>
                    <a:gd name="T62" fmla="*/ 16 w 2734"/>
                    <a:gd name="T63" fmla="*/ 1159 h 1366"/>
                    <a:gd name="T64" fmla="*/ 2 w 2734"/>
                    <a:gd name="T65" fmla="*/ 1296 h 1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2734" h="1366">
                      <a:moveTo>
                        <a:pt x="2734" y="1366"/>
                      </a:moveTo>
                      <a:lnTo>
                        <a:pt x="2734" y="1366"/>
                      </a:lnTo>
                      <a:lnTo>
                        <a:pt x="2732" y="1296"/>
                      </a:lnTo>
                      <a:lnTo>
                        <a:pt x="2726" y="1226"/>
                      </a:lnTo>
                      <a:lnTo>
                        <a:pt x="2718" y="1159"/>
                      </a:lnTo>
                      <a:lnTo>
                        <a:pt x="2706" y="1091"/>
                      </a:lnTo>
                      <a:lnTo>
                        <a:pt x="2690" y="1025"/>
                      </a:lnTo>
                      <a:lnTo>
                        <a:pt x="2672" y="959"/>
                      </a:lnTo>
                      <a:lnTo>
                        <a:pt x="2650" y="897"/>
                      </a:lnTo>
                      <a:lnTo>
                        <a:pt x="2626" y="835"/>
                      </a:lnTo>
                      <a:lnTo>
                        <a:pt x="2600" y="773"/>
                      </a:lnTo>
                      <a:lnTo>
                        <a:pt x="2568" y="715"/>
                      </a:lnTo>
                      <a:lnTo>
                        <a:pt x="2536" y="657"/>
                      </a:lnTo>
                      <a:lnTo>
                        <a:pt x="2501" y="601"/>
                      </a:lnTo>
                      <a:lnTo>
                        <a:pt x="2463" y="547"/>
                      </a:lnTo>
                      <a:lnTo>
                        <a:pt x="2423" y="497"/>
                      </a:lnTo>
                      <a:lnTo>
                        <a:pt x="2379" y="447"/>
                      </a:lnTo>
                      <a:lnTo>
                        <a:pt x="2335" y="400"/>
                      </a:lnTo>
                      <a:lnTo>
                        <a:pt x="2287" y="354"/>
                      </a:lnTo>
                      <a:lnTo>
                        <a:pt x="2237" y="312"/>
                      </a:lnTo>
                      <a:lnTo>
                        <a:pt x="2185" y="272"/>
                      </a:lnTo>
                      <a:lnTo>
                        <a:pt x="2131" y="232"/>
                      </a:lnTo>
                      <a:lnTo>
                        <a:pt x="2075" y="198"/>
                      </a:lnTo>
                      <a:lnTo>
                        <a:pt x="2019" y="164"/>
                      </a:lnTo>
                      <a:lnTo>
                        <a:pt x="1959" y="134"/>
                      </a:lnTo>
                      <a:lnTo>
                        <a:pt x="1899" y="106"/>
                      </a:lnTo>
                      <a:lnTo>
                        <a:pt x="1838" y="82"/>
                      </a:lnTo>
                      <a:lnTo>
                        <a:pt x="1774" y="60"/>
                      </a:lnTo>
                      <a:lnTo>
                        <a:pt x="1710" y="42"/>
                      </a:lnTo>
                      <a:lnTo>
                        <a:pt x="1642" y="26"/>
                      </a:lnTo>
                      <a:lnTo>
                        <a:pt x="1576" y="14"/>
                      </a:lnTo>
                      <a:lnTo>
                        <a:pt x="1508" y="6"/>
                      </a:lnTo>
                      <a:lnTo>
                        <a:pt x="1438" y="0"/>
                      </a:lnTo>
                      <a:lnTo>
                        <a:pt x="1368" y="0"/>
                      </a:lnTo>
                      <a:lnTo>
                        <a:pt x="1368" y="0"/>
                      </a:lnTo>
                      <a:lnTo>
                        <a:pt x="1296" y="0"/>
                      </a:lnTo>
                      <a:lnTo>
                        <a:pt x="1228" y="6"/>
                      </a:lnTo>
                      <a:lnTo>
                        <a:pt x="1159" y="14"/>
                      </a:lnTo>
                      <a:lnTo>
                        <a:pt x="1093" y="26"/>
                      </a:lnTo>
                      <a:lnTo>
                        <a:pt x="1025" y="42"/>
                      </a:lnTo>
                      <a:lnTo>
                        <a:pt x="961" y="60"/>
                      </a:lnTo>
                      <a:lnTo>
                        <a:pt x="897" y="82"/>
                      </a:lnTo>
                      <a:lnTo>
                        <a:pt x="835" y="106"/>
                      </a:lnTo>
                      <a:lnTo>
                        <a:pt x="775" y="134"/>
                      </a:lnTo>
                      <a:lnTo>
                        <a:pt x="715" y="164"/>
                      </a:lnTo>
                      <a:lnTo>
                        <a:pt x="659" y="198"/>
                      </a:lnTo>
                      <a:lnTo>
                        <a:pt x="603" y="232"/>
                      </a:lnTo>
                      <a:lnTo>
                        <a:pt x="550" y="272"/>
                      </a:lnTo>
                      <a:lnTo>
                        <a:pt x="498" y="312"/>
                      </a:lnTo>
                      <a:lnTo>
                        <a:pt x="448" y="354"/>
                      </a:lnTo>
                      <a:lnTo>
                        <a:pt x="402" y="400"/>
                      </a:lnTo>
                      <a:lnTo>
                        <a:pt x="356" y="447"/>
                      </a:lnTo>
                      <a:lnTo>
                        <a:pt x="312" y="497"/>
                      </a:lnTo>
                      <a:lnTo>
                        <a:pt x="272" y="547"/>
                      </a:lnTo>
                      <a:lnTo>
                        <a:pt x="234" y="601"/>
                      </a:lnTo>
                      <a:lnTo>
                        <a:pt x="198" y="657"/>
                      </a:lnTo>
                      <a:lnTo>
                        <a:pt x="166" y="715"/>
                      </a:lnTo>
                      <a:lnTo>
                        <a:pt x="136" y="773"/>
                      </a:lnTo>
                      <a:lnTo>
                        <a:pt x="108" y="835"/>
                      </a:lnTo>
                      <a:lnTo>
                        <a:pt x="84" y="897"/>
                      </a:lnTo>
                      <a:lnTo>
                        <a:pt x="62" y="959"/>
                      </a:lnTo>
                      <a:lnTo>
                        <a:pt x="44" y="1025"/>
                      </a:lnTo>
                      <a:lnTo>
                        <a:pt x="28" y="1091"/>
                      </a:lnTo>
                      <a:lnTo>
                        <a:pt x="16" y="1159"/>
                      </a:lnTo>
                      <a:lnTo>
                        <a:pt x="8" y="1226"/>
                      </a:lnTo>
                      <a:lnTo>
                        <a:pt x="2" y="1296"/>
                      </a:lnTo>
                      <a:lnTo>
                        <a:pt x="0" y="1366"/>
                      </a:lnTo>
                    </a:path>
                  </a:pathLst>
                </a:custGeom>
                <a:noFill/>
                <a:ln w="19050" cap="rnd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</a:defRPr>
                  </a:lvl9pPr>
                </a:lstStyle>
                <a:p>
                  <a:pPr algn="ctr"/>
                  <a:endParaRPr/>
                </a:p>
              </p:txBody>
            </p:sp>
            <p:grpSp>
              <p:nvGrpSpPr>
                <p:cNvPr id="193" name="">
                  <a:extLst>
                    <a:ext uri="{FF2B5EF4-FFF2-40B4-BE49-F238E27FC236}">
                      <a16:creationId xmlns:a16="http://schemas.microsoft.com/office/drawing/2014/main" id="{DE0B7FCD-C1B3-CA08-3AE0-93483F252A56}"/>
                    </a:ext>
                  </a:extLst>
                </p:cNvPr>
                <p:cNvGrpSpPr/>
                <p:nvPr/>
              </p:nvGrpSpPr>
              <p:grpSpPr>
                <a:xfrm>
                  <a:off x="7949145" y="3343876"/>
                  <a:ext cx="1568303" cy="1350489"/>
                  <a:chOff x="7585642" y="3096846"/>
                  <a:chExt cx="1489643" cy="1282753"/>
                </a:xfrm>
              </p:grpSpPr>
              <p:sp>
                <p:nvSpPr>
                  <p:cNvPr id="194" name="">
                    <a:extLst>
                      <a:ext uri="{FF2B5EF4-FFF2-40B4-BE49-F238E27FC236}">
                        <a16:creationId xmlns:a16="http://schemas.microsoft.com/office/drawing/2014/main" id="{D6599F0C-441E-DDEF-8524-BB79F48D835B}"/>
                      </a:ext>
                    </a:extLst>
                  </p:cNvPr>
                  <p:cNvSpPr/>
                  <p:nvPr/>
                </p:nvSpPr>
                <p:spPr bwMode="auto">
                  <a:xfrm flipH="1" flipV="1">
                    <a:off x="7585642" y="3635321"/>
                    <a:ext cx="1489642" cy="744278"/>
                  </a:xfrm>
                  <a:custGeom>
                    <a:avLst/>
                    <a:gdLst>
                      <a:gd name="T0" fmla="*/ 2734 w 2734"/>
                      <a:gd name="T1" fmla="*/ 1366 h 1366"/>
                      <a:gd name="T2" fmla="*/ 2726 w 2734"/>
                      <a:gd name="T3" fmla="*/ 1226 h 1366"/>
                      <a:gd name="T4" fmla="*/ 2706 w 2734"/>
                      <a:gd name="T5" fmla="*/ 1091 h 1366"/>
                      <a:gd name="T6" fmla="*/ 2672 w 2734"/>
                      <a:gd name="T7" fmla="*/ 959 h 1366"/>
                      <a:gd name="T8" fmla="*/ 2626 w 2734"/>
                      <a:gd name="T9" fmla="*/ 835 h 1366"/>
                      <a:gd name="T10" fmla="*/ 2568 w 2734"/>
                      <a:gd name="T11" fmla="*/ 715 h 1366"/>
                      <a:gd name="T12" fmla="*/ 2501 w 2734"/>
                      <a:gd name="T13" fmla="*/ 601 h 1366"/>
                      <a:gd name="T14" fmla="*/ 2423 w 2734"/>
                      <a:gd name="T15" fmla="*/ 497 h 1366"/>
                      <a:gd name="T16" fmla="*/ 2335 w 2734"/>
                      <a:gd name="T17" fmla="*/ 400 h 1366"/>
                      <a:gd name="T18" fmla="*/ 2237 w 2734"/>
                      <a:gd name="T19" fmla="*/ 312 h 1366"/>
                      <a:gd name="T20" fmla="*/ 2131 w 2734"/>
                      <a:gd name="T21" fmla="*/ 232 h 1366"/>
                      <a:gd name="T22" fmla="*/ 2019 w 2734"/>
                      <a:gd name="T23" fmla="*/ 164 h 1366"/>
                      <a:gd name="T24" fmla="*/ 1899 w 2734"/>
                      <a:gd name="T25" fmla="*/ 106 h 1366"/>
                      <a:gd name="T26" fmla="*/ 1774 w 2734"/>
                      <a:gd name="T27" fmla="*/ 60 h 1366"/>
                      <a:gd name="T28" fmla="*/ 1642 w 2734"/>
                      <a:gd name="T29" fmla="*/ 26 h 1366"/>
                      <a:gd name="T30" fmla="*/ 1508 w 2734"/>
                      <a:gd name="T31" fmla="*/ 6 h 1366"/>
                      <a:gd name="T32" fmla="*/ 1368 w 2734"/>
                      <a:gd name="T33" fmla="*/ 0 h 1366"/>
                      <a:gd name="T34" fmla="*/ 1296 w 2734"/>
                      <a:gd name="T35" fmla="*/ 0 h 1366"/>
                      <a:gd name="T36" fmla="*/ 1159 w 2734"/>
                      <a:gd name="T37" fmla="*/ 14 h 1366"/>
                      <a:gd name="T38" fmla="*/ 1025 w 2734"/>
                      <a:gd name="T39" fmla="*/ 42 h 1366"/>
                      <a:gd name="T40" fmla="*/ 897 w 2734"/>
                      <a:gd name="T41" fmla="*/ 82 h 1366"/>
                      <a:gd name="T42" fmla="*/ 775 w 2734"/>
                      <a:gd name="T43" fmla="*/ 134 h 1366"/>
                      <a:gd name="T44" fmla="*/ 659 w 2734"/>
                      <a:gd name="T45" fmla="*/ 198 h 1366"/>
                      <a:gd name="T46" fmla="*/ 550 w 2734"/>
                      <a:gd name="T47" fmla="*/ 272 h 1366"/>
                      <a:gd name="T48" fmla="*/ 448 w 2734"/>
                      <a:gd name="T49" fmla="*/ 354 h 1366"/>
                      <a:gd name="T50" fmla="*/ 356 w 2734"/>
                      <a:gd name="T51" fmla="*/ 447 h 1366"/>
                      <a:gd name="T52" fmla="*/ 272 w 2734"/>
                      <a:gd name="T53" fmla="*/ 547 h 1366"/>
                      <a:gd name="T54" fmla="*/ 198 w 2734"/>
                      <a:gd name="T55" fmla="*/ 657 h 1366"/>
                      <a:gd name="T56" fmla="*/ 136 w 2734"/>
                      <a:gd name="T57" fmla="*/ 773 h 1366"/>
                      <a:gd name="T58" fmla="*/ 84 w 2734"/>
                      <a:gd name="T59" fmla="*/ 897 h 1366"/>
                      <a:gd name="T60" fmla="*/ 44 w 2734"/>
                      <a:gd name="T61" fmla="*/ 1025 h 1366"/>
                      <a:gd name="T62" fmla="*/ 16 w 2734"/>
                      <a:gd name="T63" fmla="*/ 1159 h 1366"/>
                      <a:gd name="T64" fmla="*/ 2 w 2734"/>
                      <a:gd name="T65" fmla="*/ 1296 h 13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2734" h="1366">
                        <a:moveTo>
                          <a:pt x="2734" y="1366"/>
                        </a:moveTo>
                        <a:lnTo>
                          <a:pt x="2734" y="1366"/>
                        </a:lnTo>
                        <a:lnTo>
                          <a:pt x="2732" y="1296"/>
                        </a:lnTo>
                        <a:lnTo>
                          <a:pt x="2726" y="1226"/>
                        </a:lnTo>
                        <a:lnTo>
                          <a:pt x="2718" y="1159"/>
                        </a:lnTo>
                        <a:lnTo>
                          <a:pt x="2706" y="1091"/>
                        </a:lnTo>
                        <a:lnTo>
                          <a:pt x="2690" y="1025"/>
                        </a:lnTo>
                        <a:lnTo>
                          <a:pt x="2672" y="959"/>
                        </a:lnTo>
                        <a:lnTo>
                          <a:pt x="2650" y="897"/>
                        </a:lnTo>
                        <a:lnTo>
                          <a:pt x="2626" y="835"/>
                        </a:lnTo>
                        <a:lnTo>
                          <a:pt x="2600" y="773"/>
                        </a:lnTo>
                        <a:lnTo>
                          <a:pt x="2568" y="715"/>
                        </a:lnTo>
                        <a:lnTo>
                          <a:pt x="2536" y="657"/>
                        </a:lnTo>
                        <a:lnTo>
                          <a:pt x="2501" y="601"/>
                        </a:lnTo>
                        <a:lnTo>
                          <a:pt x="2463" y="547"/>
                        </a:lnTo>
                        <a:lnTo>
                          <a:pt x="2423" y="497"/>
                        </a:lnTo>
                        <a:lnTo>
                          <a:pt x="2379" y="447"/>
                        </a:lnTo>
                        <a:lnTo>
                          <a:pt x="2335" y="400"/>
                        </a:lnTo>
                        <a:lnTo>
                          <a:pt x="2287" y="354"/>
                        </a:lnTo>
                        <a:lnTo>
                          <a:pt x="2237" y="312"/>
                        </a:lnTo>
                        <a:lnTo>
                          <a:pt x="2185" y="272"/>
                        </a:lnTo>
                        <a:lnTo>
                          <a:pt x="2131" y="232"/>
                        </a:lnTo>
                        <a:lnTo>
                          <a:pt x="2075" y="198"/>
                        </a:lnTo>
                        <a:lnTo>
                          <a:pt x="2019" y="164"/>
                        </a:lnTo>
                        <a:lnTo>
                          <a:pt x="1959" y="134"/>
                        </a:lnTo>
                        <a:lnTo>
                          <a:pt x="1899" y="106"/>
                        </a:lnTo>
                        <a:lnTo>
                          <a:pt x="1838" y="82"/>
                        </a:lnTo>
                        <a:lnTo>
                          <a:pt x="1774" y="60"/>
                        </a:lnTo>
                        <a:lnTo>
                          <a:pt x="1710" y="42"/>
                        </a:lnTo>
                        <a:lnTo>
                          <a:pt x="1642" y="26"/>
                        </a:lnTo>
                        <a:lnTo>
                          <a:pt x="1576" y="14"/>
                        </a:lnTo>
                        <a:lnTo>
                          <a:pt x="1508" y="6"/>
                        </a:lnTo>
                        <a:lnTo>
                          <a:pt x="1438" y="0"/>
                        </a:lnTo>
                        <a:lnTo>
                          <a:pt x="1368" y="0"/>
                        </a:lnTo>
                        <a:lnTo>
                          <a:pt x="1368" y="0"/>
                        </a:lnTo>
                        <a:lnTo>
                          <a:pt x="1296" y="0"/>
                        </a:lnTo>
                        <a:lnTo>
                          <a:pt x="1228" y="6"/>
                        </a:lnTo>
                        <a:lnTo>
                          <a:pt x="1159" y="14"/>
                        </a:lnTo>
                        <a:lnTo>
                          <a:pt x="1093" y="26"/>
                        </a:lnTo>
                        <a:lnTo>
                          <a:pt x="1025" y="42"/>
                        </a:lnTo>
                        <a:lnTo>
                          <a:pt x="961" y="60"/>
                        </a:lnTo>
                        <a:lnTo>
                          <a:pt x="897" y="82"/>
                        </a:lnTo>
                        <a:lnTo>
                          <a:pt x="835" y="106"/>
                        </a:lnTo>
                        <a:lnTo>
                          <a:pt x="775" y="134"/>
                        </a:lnTo>
                        <a:lnTo>
                          <a:pt x="715" y="164"/>
                        </a:lnTo>
                        <a:lnTo>
                          <a:pt x="659" y="198"/>
                        </a:lnTo>
                        <a:lnTo>
                          <a:pt x="603" y="232"/>
                        </a:lnTo>
                        <a:lnTo>
                          <a:pt x="550" y="272"/>
                        </a:lnTo>
                        <a:lnTo>
                          <a:pt x="498" y="312"/>
                        </a:lnTo>
                        <a:lnTo>
                          <a:pt x="448" y="354"/>
                        </a:lnTo>
                        <a:lnTo>
                          <a:pt x="402" y="400"/>
                        </a:lnTo>
                        <a:lnTo>
                          <a:pt x="356" y="447"/>
                        </a:lnTo>
                        <a:lnTo>
                          <a:pt x="312" y="497"/>
                        </a:lnTo>
                        <a:lnTo>
                          <a:pt x="272" y="547"/>
                        </a:lnTo>
                        <a:lnTo>
                          <a:pt x="234" y="601"/>
                        </a:lnTo>
                        <a:lnTo>
                          <a:pt x="198" y="657"/>
                        </a:lnTo>
                        <a:lnTo>
                          <a:pt x="166" y="715"/>
                        </a:lnTo>
                        <a:lnTo>
                          <a:pt x="136" y="773"/>
                        </a:lnTo>
                        <a:lnTo>
                          <a:pt x="108" y="835"/>
                        </a:lnTo>
                        <a:lnTo>
                          <a:pt x="84" y="897"/>
                        </a:lnTo>
                        <a:lnTo>
                          <a:pt x="62" y="959"/>
                        </a:lnTo>
                        <a:lnTo>
                          <a:pt x="44" y="1025"/>
                        </a:lnTo>
                        <a:lnTo>
                          <a:pt x="28" y="1091"/>
                        </a:lnTo>
                        <a:lnTo>
                          <a:pt x="16" y="1159"/>
                        </a:lnTo>
                        <a:lnTo>
                          <a:pt x="8" y="1226"/>
                        </a:lnTo>
                        <a:lnTo>
                          <a:pt x="2" y="1296"/>
                        </a:lnTo>
                        <a:lnTo>
                          <a:pt x="0" y="1366"/>
                        </a:lnTo>
                      </a:path>
                    </a:pathLst>
                  </a:custGeom>
                  <a:noFill/>
                  <a:ln w="19050" cap="rnd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195" name="">
                    <a:extLst>
                      <a:ext uri="{FF2B5EF4-FFF2-40B4-BE49-F238E27FC236}">
                        <a16:creationId xmlns:a16="http://schemas.microsoft.com/office/drawing/2014/main" id="{0DE51EF2-8B61-6E5A-441D-789BE6A19565}"/>
                      </a:ext>
                    </a:extLst>
                  </p:cNvPr>
                  <p:cNvSpPr/>
                  <p:nvPr/>
                </p:nvSpPr>
                <p:spPr bwMode="auto">
                  <a:xfrm flipH="1" flipV="1">
                    <a:off x="7585642" y="3109742"/>
                    <a:ext cx="0" cy="542411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  <p:sp>
                <p:nvSpPr>
                  <p:cNvPr id="196" name="">
                    <a:extLst>
                      <a:ext uri="{FF2B5EF4-FFF2-40B4-BE49-F238E27FC236}">
                        <a16:creationId xmlns:a16="http://schemas.microsoft.com/office/drawing/2014/main" id="{D398820D-BB25-9B20-5674-C8A8D67FE46C}"/>
                      </a:ext>
                    </a:extLst>
                  </p:cNvPr>
                  <p:cNvSpPr/>
                  <p:nvPr/>
                </p:nvSpPr>
                <p:spPr bwMode="auto">
                  <a:xfrm flipH="1">
                    <a:off x="9075285" y="3096846"/>
                    <a:ext cx="0" cy="54673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 fontScale="25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rgbClr val="FFFFFF"/>
                        </a:solidFill>
                      </a:defRPr>
                    </a:lvl9pPr>
                  </a:lstStyle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290" name="">
                <a:extLst>
                  <a:ext uri="{FF2B5EF4-FFF2-40B4-BE49-F238E27FC236}">
                    <a16:creationId xmlns:a16="http://schemas.microsoft.com/office/drawing/2014/main" id="{BF1BDE24-10C3-2198-A2B7-96246B525617}"/>
                  </a:ext>
                </a:extLst>
              </p:cNvPr>
              <p:cNvGrpSpPr/>
              <p:nvPr/>
            </p:nvGrpSpPr>
            <p:grpSpPr>
              <a:xfrm>
                <a:off x="1113690" y="2460103"/>
                <a:ext cx="2615225" cy="2714786"/>
                <a:chOff x="1113690" y="2460103"/>
                <a:chExt cx="2615225" cy="2714786"/>
              </a:xfrm>
            </p:grpSpPr>
            <p:sp>
              <p:nvSpPr>
                <p:cNvPr id="181" name="">
                  <a:extLst>
                    <a:ext uri="{FF2B5EF4-FFF2-40B4-BE49-F238E27FC236}">
                      <a16:creationId xmlns:a16="http://schemas.microsoft.com/office/drawing/2014/main" id="{70349AEC-3656-F5FF-32EF-67AA0F7615F5}"/>
                    </a:ext>
                  </a:extLst>
                </p:cNvPr>
                <p:cNvSpPr txBox="1"/>
                <p:nvPr/>
              </p:nvSpPr>
              <p:spPr>
                <a:xfrm>
                  <a:off x="1113690" y="2460103"/>
                  <a:ext cx="2615225" cy="82278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b="1" dirty="0"/>
                    <a:t>学习</a:t>
                  </a:r>
                  <a:endParaRPr lang="en-US" altLang="zh-CN" sz="1600" b="1" dirty="0"/>
                </a:p>
                <a:p>
                  <a:pPr algn="ctr"/>
                  <a:r>
                    <a:rPr lang="zh-CN" altLang="en-US" sz="1600" b="1" dirty="0"/>
                    <a:t> </a:t>
                  </a:r>
                  <a:r>
                    <a:rPr lang="en-US" altLang="zh-CN" sz="1600" b="1" dirty="0"/>
                    <a:t>LEARN</a:t>
                  </a:r>
                  <a:endParaRPr lang="zh-CN" altLang="en-US" sz="1600" b="1" dirty="0"/>
                </a:p>
              </p:txBody>
            </p:sp>
            <p:grpSp>
              <p:nvGrpSpPr>
                <p:cNvPr id="267" name="">
                  <a:extLst>
                    <a:ext uri="{FF2B5EF4-FFF2-40B4-BE49-F238E27FC236}">
                      <a16:creationId xmlns:a16="http://schemas.microsoft.com/office/drawing/2014/main" id="{615E1752-5ACC-E76B-320A-2165FCADEA3E}"/>
                    </a:ext>
                  </a:extLst>
                </p:cNvPr>
                <p:cNvGrpSpPr/>
                <p:nvPr/>
              </p:nvGrpSpPr>
              <p:grpSpPr>
                <a:xfrm>
                  <a:off x="1894152" y="4055721"/>
                  <a:ext cx="1119168" cy="1119168"/>
                  <a:chOff x="5826000" y="3146972"/>
                  <a:chExt cx="540000" cy="540000"/>
                </a:xfrm>
              </p:grpSpPr>
              <p:sp>
                <p:nvSpPr>
                  <p:cNvPr id="283" name="">
                    <a:extLst>
                      <a:ext uri="{FF2B5EF4-FFF2-40B4-BE49-F238E27FC236}">
                        <a16:creationId xmlns:a16="http://schemas.microsoft.com/office/drawing/2014/main" id="{08475F10-8B71-82D1-E3B8-BCE3245812F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826000" y="3146972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kumimoji="1" lang="zh-CN" altLang="en-US" sz="2000" b="1" dirty="0">
                      <a:noFill/>
                    </a:endParaRPr>
                  </a:p>
                </p:txBody>
              </p:sp>
              <p:sp>
                <p:nvSpPr>
                  <p:cNvPr id="284" name="">
                    <a:extLst>
                      <a:ext uri="{FF2B5EF4-FFF2-40B4-BE49-F238E27FC236}">
                        <a16:creationId xmlns:a16="http://schemas.microsoft.com/office/drawing/2014/main" id="{09E823AF-BCFC-77DB-DBAC-8ED4C4C042DF}"/>
                      </a:ext>
                    </a:extLst>
                  </p:cNvPr>
                  <p:cNvSpPr/>
                  <p:nvPr/>
                </p:nvSpPr>
                <p:spPr>
                  <a:xfrm>
                    <a:off x="5963215" y="3284399"/>
                    <a:ext cx="265570" cy="265140"/>
                  </a:xfrm>
                  <a:custGeom>
                    <a:avLst/>
                    <a:gdLst>
                      <a:gd name="connsiteX0" fmla="*/ 526353 w 609316"/>
                      <a:gd name="connsiteY0" fmla="*/ 439378 h 608332"/>
                      <a:gd name="connsiteX1" fmla="*/ 440000 w 609316"/>
                      <a:gd name="connsiteY1" fmla="*/ 525582 h 608332"/>
                      <a:gd name="connsiteX2" fmla="*/ 519574 w 609316"/>
                      <a:gd name="connsiteY2" fmla="*/ 518815 h 608332"/>
                      <a:gd name="connsiteX3" fmla="*/ 526353 w 609316"/>
                      <a:gd name="connsiteY3" fmla="*/ 439378 h 608332"/>
                      <a:gd name="connsiteX4" fmla="*/ 137051 w 609316"/>
                      <a:gd name="connsiteY4" fmla="*/ 325730 h 608332"/>
                      <a:gd name="connsiteX5" fmla="*/ 283108 w 609316"/>
                      <a:gd name="connsiteY5" fmla="*/ 471539 h 608332"/>
                      <a:gd name="connsiteX6" fmla="*/ 153114 w 609316"/>
                      <a:gd name="connsiteY6" fmla="*/ 601311 h 608332"/>
                      <a:gd name="connsiteX7" fmla="*/ 119130 w 609316"/>
                      <a:gd name="connsiteY7" fmla="*/ 601311 h 608332"/>
                      <a:gd name="connsiteX8" fmla="*/ 7057 w 609316"/>
                      <a:gd name="connsiteY8" fmla="*/ 489521 h 608332"/>
                      <a:gd name="connsiteX9" fmla="*/ 0 w 609316"/>
                      <a:gd name="connsiteY9" fmla="*/ 472466 h 608332"/>
                      <a:gd name="connsiteX10" fmla="*/ 7057 w 609316"/>
                      <a:gd name="connsiteY10" fmla="*/ 455503 h 608332"/>
                      <a:gd name="connsiteX11" fmla="*/ 8264 w 609316"/>
                      <a:gd name="connsiteY11" fmla="*/ 454298 h 608332"/>
                      <a:gd name="connsiteX12" fmla="*/ 40298 w 609316"/>
                      <a:gd name="connsiteY12" fmla="*/ 486370 h 608332"/>
                      <a:gd name="connsiteX13" fmla="*/ 47541 w 609316"/>
                      <a:gd name="connsiteY13" fmla="*/ 489336 h 608332"/>
                      <a:gd name="connsiteX14" fmla="*/ 54783 w 609316"/>
                      <a:gd name="connsiteY14" fmla="*/ 486370 h 608332"/>
                      <a:gd name="connsiteX15" fmla="*/ 54783 w 609316"/>
                      <a:gd name="connsiteY15" fmla="*/ 471910 h 608332"/>
                      <a:gd name="connsiteX16" fmla="*/ 22749 w 609316"/>
                      <a:gd name="connsiteY16" fmla="*/ 439837 h 608332"/>
                      <a:gd name="connsiteX17" fmla="*/ 55897 w 609316"/>
                      <a:gd name="connsiteY17" fmla="*/ 406745 h 608332"/>
                      <a:gd name="connsiteX18" fmla="*/ 87932 w 609316"/>
                      <a:gd name="connsiteY18" fmla="*/ 438725 h 608332"/>
                      <a:gd name="connsiteX19" fmla="*/ 95174 w 609316"/>
                      <a:gd name="connsiteY19" fmla="*/ 441784 h 608332"/>
                      <a:gd name="connsiteX20" fmla="*/ 102417 w 609316"/>
                      <a:gd name="connsiteY20" fmla="*/ 438725 h 608332"/>
                      <a:gd name="connsiteX21" fmla="*/ 102417 w 609316"/>
                      <a:gd name="connsiteY21" fmla="*/ 424357 h 608332"/>
                      <a:gd name="connsiteX22" fmla="*/ 70382 w 609316"/>
                      <a:gd name="connsiteY22" fmla="*/ 392285 h 608332"/>
                      <a:gd name="connsiteX23" fmla="*/ 98610 w 609316"/>
                      <a:gd name="connsiteY23" fmla="*/ 364106 h 608332"/>
                      <a:gd name="connsiteX24" fmla="*/ 159243 w 609316"/>
                      <a:gd name="connsiteY24" fmla="*/ 424543 h 608332"/>
                      <a:gd name="connsiteX25" fmla="*/ 166485 w 609316"/>
                      <a:gd name="connsiteY25" fmla="*/ 427509 h 608332"/>
                      <a:gd name="connsiteX26" fmla="*/ 173635 w 609316"/>
                      <a:gd name="connsiteY26" fmla="*/ 424543 h 608332"/>
                      <a:gd name="connsiteX27" fmla="*/ 173635 w 609316"/>
                      <a:gd name="connsiteY27" fmla="*/ 410082 h 608332"/>
                      <a:gd name="connsiteX28" fmla="*/ 113095 w 609316"/>
                      <a:gd name="connsiteY28" fmla="*/ 349645 h 608332"/>
                      <a:gd name="connsiteX29" fmla="*/ 186794 w 609316"/>
                      <a:gd name="connsiteY29" fmla="*/ 231191 h 608332"/>
                      <a:gd name="connsiteX30" fmla="*/ 165159 w 609316"/>
                      <a:gd name="connsiteY30" fmla="*/ 252881 h 608332"/>
                      <a:gd name="connsiteX31" fmla="*/ 410288 w 609316"/>
                      <a:gd name="connsiteY31" fmla="*/ 497589 h 608332"/>
                      <a:gd name="connsiteX32" fmla="*/ 431922 w 609316"/>
                      <a:gd name="connsiteY32" fmla="*/ 475899 h 608332"/>
                      <a:gd name="connsiteX33" fmla="*/ 253090 w 609316"/>
                      <a:gd name="connsiteY33" fmla="*/ 165102 h 608332"/>
                      <a:gd name="connsiteX34" fmla="*/ 231363 w 609316"/>
                      <a:gd name="connsiteY34" fmla="*/ 186699 h 608332"/>
                      <a:gd name="connsiteX35" fmla="*/ 476584 w 609316"/>
                      <a:gd name="connsiteY35" fmla="*/ 431407 h 608332"/>
                      <a:gd name="connsiteX36" fmla="*/ 498218 w 609316"/>
                      <a:gd name="connsiteY36" fmla="*/ 409809 h 608332"/>
                      <a:gd name="connsiteX37" fmla="*/ 139625 w 609316"/>
                      <a:gd name="connsiteY37" fmla="*/ 116346 h 608332"/>
                      <a:gd name="connsiteX38" fmla="*/ 116319 w 609316"/>
                      <a:gd name="connsiteY38" fmla="*/ 139611 h 608332"/>
                      <a:gd name="connsiteX39" fmla="*/ 142968 w 609316"/>
                      <a:gd name="connsiteY39" fmla="*/ 217195 h 608332"/>
                      <a:gd name="connsiteX40" fmla="*/ 217435 w 609316"/>
                      <a:gd name="connsiteY40" fmla="*/ 142948 h 608332"/>
                      <a:gd name="connsiteX41" fmla="*/ 77972 w 609316"/>
                      <a:gd name="connsiteY41" fmla="*/ 52110 h 608332"/>
                      <a:gd name="connsiteX42" fmla="*/ 255690 w 609316"/>
                      <a:gd name="connsiteY42" fmla="*/ 112823 h 608332"/>
                      <a:gd name="connsiteX43" fmla="*/ 263489 w 609316"/>
                      <a:gd name="connsiteY43" fmla="*/ 117736 h 608332"/>
                      <a:gd name="connsiteX44" fmla="*/ 548451 w 609316"/>
                      <a:gd name="connsiteY44" fmla="*/ 402208 h 608332"/>
                      <a:gd name="connsiteX45" fmla="*/ 548451 w 609316"/>
                      <a:gd name="connsiteY45" fmla="*/ 547735 h 608332"/>
                      <a:gd name="connsiteX46" fmla="*/ 475563 w 609316"/>
                      <a:gd name="connsiteY46" fmla="*/ 577860 h 608332"/>
                      <a:gd name="connsiteX47" fmla="*/ 402674 w 609316"/>
                      <a:gd name="connsiteY47" fmla="*/ 547735 h 608332"/>
                      <a:gd name="connsiteX48" fmla="*/ 117712 w 609316"/>
                      <a:gd name="connsiteY48" fmla="*/ 263263 h 608332"/>
                      <a:gd name="connsiteX49" fmla="*/ 112884 w 609316"/>
                      <a:gd name="connsiteY49" fmla="*/ 255384 h 608332"/>
                      <a:gd name="connsiteX50" fmla="*/ 51973 w 609316"/>
                      <a:gd name="connsiteY50" fmla="*/ 78064 h 608332"/>
                      <a:gd name="connsiteX51" fmla="*/ 56894 w 609316"/>
                      <a:gd name="connsiteY51" fmla="*/ 57023 h 608332"/>
                      <a:gd name="connsiteX52" fmla="*/ 77972 w 609316"/>
                      <a:gd name="connsiteY52" fmla="*/ 52110 h 608332"/>
                      <a:gd name="connsiteX53" fmla="*/ 473310 w 609316"/>
                      <a:gd name="connsiteY53" fmla="*/ 0 h 608332"/>
                      <a:gd name="connsiteX54" fmla="*/ 490302 w 609316"/>
                      <a:gd name="connsiteY54" fmla="*/ 7045 h 608332"/>
                      <a:gd name="connsiteX55" fmla="*/ 602283 w 609316"/>
                      <a:gd name="connsiteY55" fmla="*/ 118943 h 608332"/>
                      <a:gd name="connsiteX56" fmla="*/ 602283 w 609316"/>
                      <a:gd name="connsiteY56" fmla="*/ 152874 h 608332"/>
                      <a:gd name="connsiteX57" fmla="*/ 472196 w 609316"/>
                      <a:gd name="connsiteY57" fmla="*/ 282756 h 608332"/>
                      <a:gd name="connsiteX58" fmla="*/ 326788 w 609316"/>
                      <a:gd name="connsiteY58" fmla="*/ 136279 h 608332"/>
                      <a:gd name="connsiteX59" fmla="*/ 355108 w 609316"/>
                      <a:gd name="connsiteY59" fmla="*/ 108096 h 608332"/>
                      <a:gd name="connsiteX60" fmla="*/ 415648 w 609316"/>
                      <a:gd name="connsiteY60" fmla="*/ 168541 h 608332"/>
                      <a:gd name="connsiteX61" fmla="*/ 422891 w 609316"/>
                      <a:gd name="connsiteY61" fmla="*/ 171508 h 608332"/>
                      <a:gd name="connsiteX62" fmla="*/ 430041 w 609316"/>
                      <a:gd name="connsiteY62" fmla="*/ 168541 h 608332"/>
                      <a:gd name="connsiteX63" fmla="*/ 430041 w 609316"/>
                      <a:gd name="connsiteY63" fmla="*/ 154079 h 608332"/>
                      <a:gd name="connsiteX64" fmla="*/ 369500 w 609316"/>
                      <a:gd name="connsiteY64" fmla="*/ 93634 h 608332"/>
                      <a:gd name="connsiteX65" fmla="*/ 397821 w 609316"/>
                      <a:gd name="connsiteY65" fmla="*/ 65359 h 608332"/>
                      <a:gd name="connsiteX66" fmla="*/ 429855 w 609316"/>
                      <a:gd name="connsiteY66" fmla="*/ 97342 h 608332"/>
                      <a:gd name="connsiteX67" fmla="*/ 437097 w 609316"/>
                      <a:gd name="connsiteY67" fmla="*/ 100402 h 608332"/>
                      <a:gd name="connsiteX68" fmla="*/ 444340 w 609316"/>
                      <a:gd name="connsiteY68" fmla="*/ 97342 h 608332"/>
                      <a:gd name="connsiteX69" fmla="*/ 444340 w 609316"/>
                      <a:gd name="connsiteY69" fmla="*/ 82973 h 608332"/>
                      <a:gd name="connsiteX70" fmla="*/ 412306 w 609316"/>
                      <a:gd name="connsiteY70" fmla="*/ 50989 h 608332"/>
                      <a:gd name="connsiteX71" fmla="*/ 440626 w 609316"/>
                      <a:gd name="connsiteY71" fmla="*/ 22713 h 608332"/>
                      <a:gd name="connsiteX72" fmla="*/ 472660 w 609316"/>
                      <a:gd name="connsiteY72" fmla="*/ 54697 h 608332"/>
                      <a:gd name="connsiteX73" fmla="*/ 479903 w 609316"/>
                      <a:gd name="connsiteY73" fmla="*/ 57664 h 608332"/>
                      <a:gd name="connsiteX74" fmla="*/ 487052 w 609316"/>
                      <a:gd name="connsiteY74" fmla="*/ 54697 h 608332"/>
                      <a:gd name="connsiteX75" fmla="*/ 487052 w 609316"/>
                      <a:gd name="connsiteY75" fmla="*/ 40235 h 608332"/>
                      <a:gd name="connsiteX76" fmla="*/ 455018 w 609316"/>
                      <a:gd name="connsiteY76" fmla="*/ 8251 h 608332"/>
                      <a:gd name="connsiteX77" fmla="*/ 456225 w 609316"/>
                      <a:gd name="connsiteY77" fmla="*/ 7045 h 608332"/>
                      <a:gd name="connsiteX78" fmla="*/ 473310 w 609316"/>
                      <a:gd name="connsiteY78" fmla="*/ 0 h 608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</a:cxnLst>
                    <a:rect l="l" t="t" r="r" b="b"/>
                    <a:pathLst>
                      <a:path w="609316" h="608332">
                        <a:moveTo>
                          <a:pt x="526353" y="439378"/>
                        </a:moveTo>
                        <a:lnTo>
                          <a:pt x="440000" y="525582"/>
                        </a:lnTo>
                        <a:cubicBezTo>
                          <a:pt x="463863" y="541710"/>
                          <a:pt x="498776" y="539578"/>
                          <a:pt x="519574" y="518815"/>
                        </a:cubicBezTo>
                        <a:cubicBezTo>
                          <a:pt x="541116" y="497218"/>
                          <a:pt x="543344" y="463571"/>
                          <a:pt x="526353" y="439378"/>
                        </a:cubicBezTo>
                        <a:close/>
                        <a:moveTo>
                          <a:pt x="137051" y="325730"/>
                        </a:moveTo>
                        <a:lnTo>
                          <a:pt x="283108" y="471539"/>
                        </a:lnTo>
                        <a:lnTo>
                          <a:pt x="153114" y="601311"/>
                        </a:lnTo>
                        <a:cubicBezTo>
                          <a:pt x="143736" y="610673"/>
                          <a:pt x="128508" y="610673"/>
                          <a:pt x="119130" y="601311"/>
                        </a:cubicBezTo>
                        <a:lnTo>
                          <a:pt x="7057" y="489521"/>
                        </a:lnTo>
                        <a:cubicBezTo>
                          <a:pt x="2507" y="484979"/>
                          <a:pt x="0" y="478862"/>
                          <a:pt x="0" y="472466"/>
                        </a:cubicBezTo>
                        <a:cubicBezTo>
                          <a:pt x="0" y="466162"/>
                          <a:pt x="2507" y="460045"/>
                          <a:pt x="7057" y="455503"/>
                        </a:cubicBezTo>
                        <a:lnTo>
                          <a:pt x="8264" y="454298"/>
                        </a:lnTo>
                        <a:lnTo>
                          <a:pt x="40298" y="486370"/>
                        </a:lnTo>
                        <a:cubicBezTo>
                          <a:pt x="42341" y="488316"/>
                          <a:pt x="44941" y="489336"/>
                          <a:pt x="47541" y="489336"/>
                        </a:cubicBezTo>
                        <a:cubicBezTo>
                          <a:pt x="50141" y="489336"/>
                          <a:pt x="52833" y="488316"/>
                          <a:pt x="54783" y="486370"/>
                        </a:cubicBezTo>
                        <a:cubicBezTo>
                          <a:pt x="58776" y="482291"/>
                          <a:pt x="58776" y="475895"/>
                          <a:pt x="54783" y="471910"/>
                        </a:cubicBezTo>
                        <a:lnTo>
                          <a:pt x="22749" y="439837"/>
                        </a:lnTo>
                        <a:lnTo>
                          <a:pt x="55897" y="406745"/>
                        </a:lnTo>
                        <a:lnTo>
                          <a:pt x="87932" y="438725"/>
                        </a:lnTo>
                        <a:cubicBezTo>
                          <a:pt x="89974" y="440764"/>
                          <a:pt x="92574" y="441784"/>
                          <a:pt x="95174" y="441784"/>
                        </a:cubicBezTo>
                        <a:cubicBezTo>
                          <a:pt x="97774" y="441784"/>
                          <a:pt x="100467" y="440764"/>
                          <a:pt x="102417" y="438725"/>
                        </a:cubicBezTo>
                        <a:cubicBezTo>
                          <a:pt x="106409" y="434739"/>
                          <a:pt x="106409" y="428343"/>
                          <a:pt x="102417" y="424357"/>
                        </a:cubicBezTo>
                        <a:lnTo>
                          <a:pt x="70382" y="392285"/>
                        </a:lnTo>
                        <a:lnTo>
                          <a:pt x="98610" y="364106"/>
                        </a:lnTo>
                        <a:lnTo>
                          <a:pt x="159243" y="424543"/>
                        </a:lnTo>
                        <a:cubicBezTo>
                          <a:pt x="161192" y="426489"/>
                          <a:pt x="163792" y="427509"/>
                          <a:pt x="166485" y="427509"/>
                        </a:cubicBezTo>
                        <a:cubicBezTo>
                          <a:pt x="169085" y="427509"/>
                          <a:pt x="171685" y="426489"/>
                          <a:pt x="173635" y="424543"/>
                        </a:cubicBezTo>
                        <a:cubicBezTo>
                          <a:pt x="177627" y="420557"/>
                          <a:pt x="177627" y="414068"/>
                          <a:pt x="173635" y="410082"/>
                        </a:cubicBezTo>
                        <a:lnTo>
                          <a:pt x="113095" y="349645"/>
                        </a:lnTo>
                        <a:close/>
                        <a:moveTo>
                          <a:pt x="186794" y="231191"/>
                        </a:moveTo>
                        <a:lnTo>
                          <a:pt x="165159" y="252881"/>
                        </a:lnTo>
                        <a:lnTo>
                          <a:pt x="410288" y="497589"/>
                        </a:lnTo>
                        <a:lnTo>
                          <a:pt x="431922" y="475899"/>
                        </a:lnTo>
                        <a:close/>
                        <a:moveTo>
                          <a:pt x="253090" y="165102"/>
                        </a:moveTo>
                        <a:lnTo>
                          <a:pt x="231363" y="186699"/>
                        </a:lnTo>
                        <a:lnTo>
                          <a:pt x="476584" y="431407"/>
                        </a:lnTo>
                        <a:lnTo>
                          <a:pt x="498218" y="409809"/>
                        </a:lnTo>
                        <a:close/>
                        <a:moveTo>
                          <a:pt x="139625" y="116346"/>
                        </a:moveTo>
                        <a:lnTo>
                          <a:pt x="116319" y="139611"/>
                        </a:lnTo>
                        <a:lnTo>
                          <a:pt x="142968" y="217195"/>
                        </a:lnTo>
                        <a:lnTo>
                          <a:pt x="217435" y="142948"/>
                        </a:lnTo>
                        <a:close/>
                        <a:moveTo>
                          <a:pt x="77972" y="52110"/>
                        </a:moveTo>
                        <a:lnTo>
                          <a:pt x="255690" y="112823"/>
                        </a:lnTo>
                        <a:cubicBezTo>
                          <a:pt x="258661" y="113843"/>
                          <a:pt x="261261" y="115511"/>
                          <a:pt x="263489" y="117736"/>
                        </a:cubicBezTo>
                        <a:lnTo>
                          <a:pt x="548451" y="402208"/>
                        </a:lnTo>
                        <a:cubicBezTo>
                          <a:pt x="588656" y="442252"/>
                          <a:pt x="588656" y="507600"/>
                          <a:pt x="548451" y="547735"/>
                        </a:cubicBezTo>
                        <a:cubicBezTo>
                          <a:pt x="528952" y="567201"/>
                          <a:pt x="503047" y="577860"/>
                          <a:pt x="475563" y="577860"/>
                        </a:cubicBezTo>
                        <a:cubicBezTo>
                          <a:pt x="448079" y="577860"/>
                          <a:pt x="422173" y="567201"/>
                          <a:pt x="402674" y="547735"/>
                        </a:cubicBezTo>
                        <a:lnTo>
                          <a:pt x="117712" y="263263"/>
                        </a:lnTo>
                        <a:cubicBezTo>
                          <a:pt x="115576" y="261038"/>
                          <a:pt x="113905" y="258350"/>
                          <a:pt x="112884" y="255384"/>
                        </a:cubicBezTo>
                        <a:lnTo>
                          <a:pt x="51973" y="78064"/>
                        </a:lnTo>
                        <a:cubicBezTo>
                          <a:pt x="49466" y="70648"/>
                          <a:pt x="51416" y="62491"/>
                          <a:pt x="56894" y="57023"/>
                        </a:cubicBezTo>
                        <a:cubicBezTo>
                          <a:pt x="62372" y="51461"/>
                          <a:pt x="70543" y="49607"/>
                          <a:pt x="77972" y="52110"/>
                        </a:cubicBezTo>
                        <a:close/>
                        <a:moveTo>
                          <a:pt x="473310" y="0"/>
                        </a:moveTo>
                        <a:cubicBezTo>
                          <a:pt x="479624" y="0"/>
                          <a:pt x="485752" y="2503"/>
                          <a:pt x="490302" y="7045"/>
                        </a:cubicBezTo>
                        <a:lnTo>
                          <a:pt x="602283" y="118943"/>
                        </a:lnTo>
                        <a:cubicBezTo>
                          <a:pt x="611661" y="128307"/>
                          <a:pt x="611661" y="143511"/>
                          <a:pt x="602283" y="152874"/>
                        </a:cubicBezTo>
                        <a:lnTo>
                          <a:pt x="472196" y="282756"/>
                        </a:lnTo>
                        <a:lnTo>
                          <a:pt x="326788" y="136279"/>
                        </a:lnTo>
                        <a:lnTo>
                          <a:pt x="355108" y="108096"/>
                        </a:lnTo>
                        <a:lnTo>
                          <a:pt x="415648" y="168541"/>
                        </a:lnTo>
                        <a:cubicBezTo>
                          <a:pt x="417598" y="170488"/>
                          <a:pt x="420291" y="171508"/>
                          <a:pt x="422891" y="171508"/>
                        </a:cubicBezTo>
                        <a:cubicBezTo>
                          <a:pt x="425491" y="171508"/>
                          <a:pt x="428091" y="170488"/>
                          <a:pt x="430041" y="168541"/>
                        </a:cubicBezTo>
                        <a:cubicBezTo>
                          <a:pt x="434033" y="164555"/>
                          <a:pt x="434033" y="158065"/>
                          <a:pt x="430041" y="154079"/>
                        </a:cubicBezTo>
                        <a:lnTo>
                          <a:pt x="369500" y="93634"/>
                        </a:lnTo>
                        <a:lnTo>
                          <a:pt x="397821" y="65359"/>
                        </a:lnTo>
                        <a:lnTo>
                          <a:pt x="429855" y="97342"/>
                        </a:lnTo>
                        <a:cubicBezTo>
                          <a:pt x="431898" y="99382"/>
                          <a:pt x="434498" y="100402"/>
                          <a:pt x="437097" y="100402"/>
                        </a:cubicBezTo>
                        <a:cubicBezTo>
                          <a:pt x="439697" y="100402"/>
                          <a:pt x="442297" y="99382"/>
                          <a:pt x="444340" y="97342"/>
                        </a:cubicBezTo>
                        <a:cubicBezTo>
                          <a:pt x="448333" y="93356"/>
                          <a:pt x="448333" y="86959"/>
                          <a:pt x="444340" y="82973"/>
                        </a:cubicBezTo>
                        <a:lnTo>
                          <a:pt x="412306" y="50989"/>
                        </a:lnTo>
                        <a:lnTo>
                          <a:pt x="440626" y="22713"/>
                        </a:lnTo>
                        <a:lnTo>
                          <a:pt x="472660" y="54697"/>
                        </a:lnTo>
                        <a:cubicBezTo>
                          <a:pt x="474610" y="56737"/>
                          <a:pt x="477210" y="57664"/>
                          <a:pt x="479903" y="57664"/>
                        </a:cubicBezTo>
                        <a:cubicBezTo>
                          <a:pt x="482503" y="57664"/>
                          <a:pt x="485102" y="56737"/>
                          <a:pt x="487052" y="54697"/>
                        </a:cubicBezTo>
                        <a:cubicBezTo>
                          <a:pt x="491045" y="50711"/>
                          <a:pt x="491045" y="44221"/>
                          <a:pt x="487052" y="40235"/>
                        </a:cubicBezTo>
                        <a:lnTo>
                          <a:pt x="455018" y="8251"/>
                        </a:lnTo>
                        <a:lnTo>
                          <a:pt x="456225" y="7045"/>
                        </a:lnTo>
                        <a:cubicBezTo>
                          <a:pt x="460775" y="2503"/>
                          <a:pt x="466903" y="0"/>
                          <a:pt x="473310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9" name="">
                <a:extLst>
                  <a:ext uri="{FF2B5EF4-FFF2-40B4-BE49-F238E27FC236}">
                    <a16:creationId xmlns:a16="http://schemas.microsoft.com/office/drawing/2014/main" id="{14D09DB0-3D5E-9566-BADE-BA5D89777507}"/>
                  </a:ext>
                </a:extLst>
              </p:cNvPr>
              <p:cNvGrpSpPr/>
              <p:nvPr/>
            </p:nvGrpSpPr>
            <p:grpSpPr>
              <a:xfrm>
                <a:off x="2722450" y="3463899"/>
                <a:ext cx="2532812" cy="2670201"/>
                <a:chOff x="2722450" y="3463899"/>
                <a:chExt cx="2532812" cy="2670201"/>
              </a:xfrm>
            </p:grpSpPr>
            <p:sp>
              <p:nvSpPr>
                <p:cNvPr id="163" name="">
                  <a:extLst>
                    <a:ext uri="{FF2B5EF4-FFF2-40B4-BE49-F238E27FC236}">
                      <a16:creationId xmlns:a16="http://schemas.microsoft.com/office/drawing/2014/main" id="{81EB4148-B17C-76B0-C941-D47C29C20D90}"/>
                    </a:ext>
                  </a:extLst>
                </p:cNvPr>
                <p:cNvSpPr txBox="1"/>
                <p:nvPr/>
              </p:nvSpPr>
              <p:spPr>
                <a:xfrm>
                  <a:off x="2722450" y="5332946"/>
                  <a:ext cx="2532812" cy="8011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b="1" dirty="0"/>
                    <a:t>提炼 </a:t>
                  </a:r>
                  <a:endParaRPr lang="en-US" altLang="zh-CN" sz="1600" b="1" dirty="0"/>
                </a:p>
                <a:p>
                  <a:pPr algn="ctr"/>
                  <a:r>
                    <a:rPr lang="en-US" altLang="zh-CN" sz="1600" b="1" dirty="0"/>
                    <a:t>EXTRACTAND PURIEY</a:t>
                  </a:r>
                  <a:endParaRPr lang="zh-CN" altLang="en-US" sz="1600" b="1" dirty="0"/>
                </a:p>
              </p:txBody>
            </p:sp>
            <p:grpSp>
              <p:nvGrpSpPr>
                <p:cNvPr id="268" name="">
                  <a:extLst>
                    <a:ext uri="{FF2B5EF4-FFF2-40B4-BE49-F238E27FC236}">
                      <a16:creationId xmlns:a16="http://schemas.microsoft.com/office/drawing/2014/main" id="{8A61DD82-2D66-EF8B-2F96-45B211ABCB2F}"/>
                    </a:ext>
                  </a:extLst>
                </p:cNvPr>
                <p:cNvGrpSpPr/>
                <p:nvPr/>
              </p:nvGrpSpPr>
              <p:grpSpPr>
                <a:xfrm>
                  <a:off x="3462453" y="3463899"/>
                  <a:ext cx="1119168" cy="1119168"/>
                  <a:chOff x="5826000" y="3146972"/>
                  <a:chExt cx="540000" cy="540000"/>
                </a:xfrm>
              </p:grpSpPr>
              <p:sp>
                <p:nvSpPr>
                  <p:cNvPr id="281" name="">
                    <a:extLst>
                      <a:ext uri="{FF2B5EF4-FFF2-40B4-BE49-F238E27FC236}">
                        <a16:creationId xmlns:a16="http://schemas.microsoft.com/office/drawing/2014/main" id="{B7B2C8A7-9772-F48C-AD7B-0EAED4C9CA69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826000" y="3146972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>
                      <a:alpha val="80000"/>
                    </a:schemeClr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kumimoji="1" lang="zh-CN" altLang="en-US" sz="2000" b="1" dirty="0">
                      <a:noFill/>
                    </a:endParaRPr>
                  </a:p>
                </p:txBody>
              </p:sp>
              <p:sp>
                <p:nvSpPr>
                  <p:cNvPr id="282" name="">
                    <a:extLst>
                      <a:ext uri="{FF2B5EF4-FFF2-40B4-BE49-F238E27FC236}">
                        <a16:creationId xmlns:a16="http://schemas.microsoft.com/office/drawing/2014/main" id="{6D9ED3B8-33D7-B0C3-2D81-9DB75AF99AAD}"/>
                      </a:ext>
                    </a:extLst>
                  </p:cNvPr>
                  <p:cNvSpPr/>
                  <p:nvPr/>
                </p:nvSpPr>
                <p:spPr>
                  <a:xfrm>
                    <a:off x="5963215" y="3287911"/>
                    <a:ext cx="265570" cy="258117"/>
                  </a:xfrm>
                  <a:custGeom>
                    <a:avLst/>
                    <a:gdLst>
                      <a:gd name="T0" fmla="*/ 567 w 600"/>
                      <a:gd name="T1" fmla="*/ 251 h 584"/>
                      <a:gd name="T2" fmla="*/ 533 w 600"/>
                      <a:gd name="T3" fmla="*/ 251 h 584"/>
                      <a:gd name="T4" fmla="*/ 533 w 600"/>
                      <a:gd name="T5" fmla="*/ 17 h 584"/>
                      <a:gd name="T6" fmla="*/ 517 w 600"/>
                      <a:gd name="T7" fmla="*/ 0 h 584"/>
                      <a:gd name="T8" fmla="*/ 83 w 600"/>
                      <a:gd name="T9" fmla="*/ 0 h 584"/>
                      <a:gd name="T10" fmla="*/ 67 w 600"/>
                      <a:gd name="T11" fmla="*/ 17 h 584"/>
                      <a:gd name="T12" fmla="*/ 67 w 600"/>
                      <a:gd name="T13" fmla="*/ 251 h 584"/>
                      <a:gd name="T14" fmla="*/ 33 w 600"/>
                      <a:gd name="T15" fmla="*/ 251 h 584"/>
                      <a:gd name="T16" fmla="*/ 0 w 600"/>
                      <a:gd name="T17" fmla="*/ 284 h 584"/>
                      <a:gd name="T18" fmla="*/ 0 w 600"/>
                      <a:gd name="T19" fmla="*/ 551 h 584"/>
                      <a:gd name="T20" fmla="*/ 33 w 600"/>
                      <a:gd name="T21" fmla="*/ 584 h 584"/>
                      <a:gd name="T22" fmla="*/ 567 w 600"/>
                      <a:gd name="T23" fmla="*/ 584 h 584"/>
                      <a:gd name="T24" fmla="*/ 600 w 600"/>
                      <a:gd name="T25" fmla="*/ 551 h 584"/>
                      <a:gd name="T26" fmla="*/ 600 w 600"/>
                      <a:gd name="T27" fmla="*/ 284 h 584"/>
                      <a:gd name="T28" fmla="*/ 567 w 600"/>
                      <a:gd name="T29" fmla="*/ 251 h 584"/>
                      <a:gd name="T30" fmla="*/ 434 w 600"/>
                      <a:gd name="T31" fmla="*/ 500 h 584"/>
                      <a:gd name="T32" fmla="*/ 166 w 600"/>
                      <a:gd name="T33" fmla="*/ 500 h 584"/>
                      <a:gd name="T34" fmla="*/ 166 w 600"/>
                      <a:gd name="T35" fmla="*/ 433 h 584"/>
                      <a:gd name="T36" fmla="*/ 434 w 600"/>
                      <a:gd name="T37" fmla="*/ 433 h 584"/>
                      <a:gd name="T38" fmla="*/ 434 w 600"/>
                      <a:gd name="T39" fmla="*/ 500 h 584"/>
                      <a:gd name="T40" fmla="*/ 500 w 600"/>
                      <a:gd name="T41" fmla="*/ 251 h 584"/>
                      <a:gd name="T42" fmla="*/ 467 w 600"/>
                      <a:gd name="T43" fmla="*/ 251 h 584"/>
                      <a:gd name="T44" fmla="*/ 433 w 600"/>
                      <a:gd name="T45" fmla="*/ 284 h 584"/>
                      <a:gd name="T46" fmla="*/ 433 w 600"/>
                      <a:gd name="T47" fmla="*/ 351 h 584"/>
                      <a:gd name="T48" fmla="*/ 375 w 600"/>
                      <a:gd name="T49" fmla="*/ 351 h 584"/>
                      <a:gd name="T50" fmla="*/ 375 w 600"/>
                      <a:gd name="T51" fmla="*/ 208 h 584"/>
                      <a:gd name="T52" fmla="*/ 417 w 600"/>
                      <a:gd name="T53" fmla="*/ 208 h 584"/>
                      <a:gd name="T54" fmla="*/ 432 w 600"/>
                      <a:gd name="T55" fmla="*/ 197 h 584"/>
                      <a:gd name="T56" fmla="*/ 428 w 600"/>
                      <a:gd name="T57" fmla="*/ 179 h 584"/>
                      <a:gd name="T58" fmla="*/ 312 w 600"/>
                      <a:gd name="T59" fmla="*/ 63 h 584"/>
                      <a:gd name="T60" fmla="*/ 288 w 600"/>
                      <a:gd name="T61" fmla="*/ 63 h 584"/>
                      <a:gd name="T62" fmla="*/ 172 w 600"/>
                      <a:gd name="T63" fmla="*/ 179 h 584"/>
                      <a:gd name="T64" fmla="*/ 168 w 600"/>
                      <a:gd name="T65" fmla="*/ 197 h 584"/>
                      <a:gd name="T66" fmla="*/ 183 w 600"/>
                      <a:gd name="T67" fmla="*/ 208 h 584"/>
                      <a:gd name="T68" fmla="*/ 225 w 600"/>
                      <a:gd name="T69" fmla="*/ 208 h 584"/>
                      <a:gd name="T70" fmla="*/ 225 w 600"/>
                      <a:gd name="T71" fmla="*/ 351 h 584"/>
                      <a:gd name="T72" fmla="*/ 167 w 600"/>
                      <a:gd name="T73" fmla="*/ 351 h 584"/>
                      <a:gd name="T74" fmla="*/ 167 w 600"/>
                      <a:gd name="T75" fmla="*/ 284 h 584"/>
                      <a:gd name="T76" fmla="*/ 133 w 600"/>
                      <a:gd name="T77" fmla="*/ 251 h 584"/>
                      <a:gd name="T78" fmla="*/ 100 w 600"/>
                      <a:gd name="T79" fmla="*/ 251 h 584"/>
                      <a:gd name="T80" fmla="*/ 100 w 600"/>
                      <a:gd name="T81" fmla="*/ 33 h 584"/>
                      <a:gd name="T82" fmla="*/ 500 w 600"/>
                      <a:gd name="T83" fmla="*/ 33 h 584"/>
                      <a:gd name="T84" fmla="*/ 500 w 600"/>
                      <a:gd name="T85" fmla="*/ 251 h 584"/>
                      <a:gd name="T86" fmla="*/ 500 w 600"/>
                      <a:gd name="T87" fmla="*/ 251 h 5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600" h="584">
                        <a:moveTo>
                          <a:pt x="567" y="251"/>
                        </a:moveTo>
                        <a:lnTo>
                          <a:pt x="533" y="251"/>
                        </a:lnTo>
                        <a:lnTo>
                          <a:pt x="533" y="17"/>
                        </a:lnTo>
                        <a:cubicBezTo>
                          <a:pt x="533" y="7"/>
                          <a:pt x="526" y="0"/>
                          <a:pt x="517" y="0"/>
                        </a:cubicBezTo>
                        <a:lnTo>
                          <a:pt x="83" y="0"/>
                        </a:lnTo>
                        <a:cubicBezTo>
                          <a:pt x="74" y="0"/>
                          <a:pt x="67" y="7"/>
                          <a:pt x="67" y="17"/>
                        </a:cubicBezTo>
                        <a:lnTo>
                          <a:pt x="67" y="251"/>
                        </a:lnTo>
                        <a:lnTo>
                          <a:pt x="33" y="251"/>
                        </a:lnTo>
                        <a:cubicBezTo>
                          <a:pt x="15" y="251"/>
                          <a:pt x="0" y="266"/>
                          <a:pt x="0" y="284"/>
                        </a:cubicBezTo>
                        <a:lnTo>
                          <a:pt x="0" y="551"/>
                        </a:lnTo>
                        <a:cubicBezTo>
                          <a:pt x="0" y="569"/>
                          <a:pt x="15" y="584"/>
                          <a:pt x="33" y="584"/>
                        </a:cubicBezTo>
                        <a:lnTo>
                          <a:pt x="567" y="584"/>
                        </a:lnTo>
                        <a:cubicBezTo>
                          <a:pt x="585" y="584"/>
                          <a:pt x="600" y="569"/>
                          <a:pt x="600" y="551"/>
                        </a:cubicBezTo>
                        <a:lnTo>
                          <a:pt x="600" y="284"/>
                        </a:lnTo>
                        <a:cubicBezTo>
                          <a:pt x="600" y="266"/>
                          <a:pt x="585" y="251"/>
                          <a:pt x="567" y="251"/>
                        </a:cubicBezTo>
                        <a:close/>
                        <a:moveTo>
                          <a:pt x="434" y="500"/>
                        </a:moveTo>
                        <a:lnTo>
                          <a:pt x="166" y="500"/>
                        </a:lnTo>
                        <a:lnTo>
                          <a:pt x="166" y="433"/>
                        </a:lnTo>
                        <a:lnTo>
                          <a:pt x="434" y="433"/>
                        </a:lnTo>
                        <a:lnTo>
                          <a:pt x="434" y="500"/>
                        </a:lnTo>
                        <a:close/>
                        <a:moveTo>
                          <a:pt x="500" y="251"/>
                        </a:moveTo>
                        <a:lnTo>
                          <a:pt x="467" y="251"/>
                        </a:lnTo>
                        <a:cubicBezTo>
                          <a:pt x="448" y="251"/>
                          <a:pt x="433" y="266"/>
                          <a:pt x="433" y="284"/>
                        </a:cubicBezTo>
                        <a:lnTo>
                          <a:pt x="433" y="351"/>
                        </a:lnTo>
                        <a:lnTo>
                          <a:pt x="375" y="351"/>
                        </a:lnTo>
                        <a:lnTo>
                          <a:pt x="375" y="208"/>
                        </a:lnTo>
                        <a:lnTo>
                          <a:pt x="417" y="208"/>
                        </a:lnTo>
                        <a:cubicBezTo>
                          <a:pt x="423" y="208"/>
                          <a:pt x="429" y="204"/>
                          <a:pt x="432" y="197"/>
                        </a:cubicBezTo>
                        <a:cubicBezTo>
                          <a:pt x="435" y="191"/>
                          <a:pt x="433" y="184"/>
                          <a:pt x="428" y="179"/>
                        </a:cubicBezTo>
                        <a:lnTo>
                          <a:pt x="312" y="63"/>
                        </a:lnTo>
                        <a:cubicBezTo>
                          <a:pt x="305" y="56"/>
                          <a:pt x="295" y="56"/>
                          <a:pt x="288" y="63"/>
                        </a:cubicBezTo>
                        <a:lnTo>
                          <a:pt x="172" y="179"/>
                        </a:lnTo>
                        <a:cubicBezTo>
                          <a:pt x="167" y="184"/>
                          <a:pt x="165" y="191"/>
                          <a:pt x="168" y="197"/>
                        </a:cubicBezTo>
                        <a:cubicBezTo>
                          <a:pt x="170" y="204"/>
                          <a:pt x="177" y="208"/>
                          <a:pt x="183" y="208"/>
                        </a:cubicBezTo>
                        <a:lnTo>
                          <a:pt x="225" y="208"/>
                        </a:lnTo>
                        <a:lnTo>
                          <a:pt x="225" y="351"/>
                        </a:lnTo>
                        <a:lnTo>
                          <a:pt x="167" y="351"/>
                        </a:lnTo>
                        <a:lnTo>
                          <a:pt x="167" y="284"/>
                        </a:lnTo>
                        <a:cubicBezTo>
                          <a:pt x="167" y="266"/>
                          <a:pt x="152" y="251"/>
                          <a:pt x="133" y="251"/>
                        </a:cubicBezTo>
                        <a:lnTo>
                          <a:pt x="100" y="251"/>
                        </a:lnTo>
                        <a:lnTo>
                          <a:pt x="100" y="33"/>
                        </a:lnTo>
                        <a:lnTo>
                          <a:pt x="500" y="33"/>
                        </a:lnTo>
                        <a:lnTo>
                          <a:pt x="500" y="251"/>
                        </a:lnTo>
                        <a:lnTo>
                          <a:pt x="500" y="251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8" name="">
                <a:extLst>
                  <a:ext uri="{FF2B5EF4-FFF2-40B4-BE49-F238E27FC236}">
                    <a16:creationId xmlns:a16="http://schemas.microsoft.com/office/drawing/2014/main" id="{E6E1C964-01D4-269B-A18A-722EAA12CCAA}"/>
                  </a:ext>
                </a:extLst>
              </p:cNvPr>
              <p:cNvGrpSpPr/>
              <p:nvPr/>
            </p:nvGrpSpPr>
            <p:grpSpPr>
              <a:xfrm>
                <a:off x="4253539" y="2460103"/>
                <a:ext cx="2615225" cy="2774190"/>
                <a:chOff x="4253539" y="2460103"/>
                <a:chExt cx="2615225" cy="2774190"/>
              </a:xfrm>
            </p:grpSpPr>
            <p:sp>
              <p:nvSpPr>
                <p:cNvPr id="175" name="">
                  <a:extLst>
                    <a:ext uri="{FF2B5EF4-FFF2-40B4-BE49-F238E27FC236}">
                      <a16:creationId xmlns:a16="http://schemas.microsoft.com/office/drawing/2014/main" id="{2372910D-794B-7F81-454D-0DEDE84301A0}"/>
                    </a:ext>
                  </a:extLst>
                </p:cNvPr>
                <p:cNvSpPr txBox="1"/>
                <p:nvPr/>
              </p:nvSpPr>
              <p:spPr>
                <a:xfrm>
                  <a:off x="4253539" y="2460103"/>
                  <a:ext cx="2615225" cy="82278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1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b="1" dirty="0"/>
                    <a:t>实践 </a:t>
                  </a:r>
                  <a:endParaRPr lang="en-US" altLang="zh-CN" sz="1600" b="1" dirty="0"/>
                </a:p>
                <a:p>
                  <a:pPr algn="ctr"/>
                  <a:r>
                    <a:rPr lang="en-US" altLang="zh-CN" sz="1600" b="1" dirty="0"/>
                    <a:t>PRACTICE TRANSFER</a:t>
                  </a:r>
                  <a:endParaRPr lang="zh-CN" altLang="en-US" sz="1600" b="1" dirty="0"/>
                </a:p>
              </p:txBody>
            </p:sp>
            <p:grpSp>
              <p:nvGrpSpPr>
                <p:cNvPr id="269" name="">
                  <a:extLst>
                    <a:ext uri="{FF2B5EF4-FFF2-40B4-BE49-F238E27FC236}">
                      <a16:creationId xmlns:a16="http://schemas.microsoft.com/office/drawing/2014/main" id="{3796FBD0-093A-98EE-8B29-E81147F17A96}"/>
                    </a:ext>
                  </a:extLst>
                </p:cNvPr>
                <p:cNvGrpSpPr/>
                <p:nvPr/>
              </p:nvGrpSpPr>
              <p:grpSpPr>
                <a:xfrm>
                  <a:off x="5030757" y="4115125"/>
                  <a:ext cx="1119168" cy="1119168"/>
                  <a:chOff x="5826000" y="3146972"/>
                  <a:chExt cx="540000" cy="540000"/>
                </a:xfrm>
              </p:grpSpPr>
              <p:sp>
                <p:nvSpPr>
                  <p:cNvPr id="279" name="">
                    <a:extLst>
                      <a:ext uri="{FF2B5EF4-FFF2-40B4-BE49-F238E27FC236}">
                        <a16:creationId xmlns:a16="http://schemas.microsoft.com/office/drawing/2014/main" id="{69895C6E-155E-AF4A-F13D-F2C0E910317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826000" y="3146972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kumimoji="1" lang="zh-CN" altLang="en-US" sz="2000" b="1" dirty="0">
                      <a:noFill/>
                    </a:endParaRPr>
                  </a:p>
                </p:txBody>
              </p:sp>
              <p:sp>
                <p:nvSpPr>
                  <p:cNvPr id="280" name="">
                    <a:extLst>
                      <a:ext uri="{FF2B5EF4-FFF2-40B4-BE49-F238E27FC236}">
                        <a16:creationId xmlns:a16="http://schemas.microsoft.com/office/drawing/2014/main" id="{DBD30393-88B8-A19D-0A22-CFDEF5919A16}"/>
                      </a:ext>
                    </a:extLst>
                  </p:cNvPr>
                  <p:cNvSpPr/>
                  <p:nvPr/>
                </p:nvSpPr>
                <p:spPr>
                  <a:xfrm>
                    <a:off x="5963215" y="3284371"/>
                    <a:ext cx="265570" cy="265197"/>
                  </a:xfrm>
                  <a:custGeom>
                    <a:avLst/>
                    <a:gdLst>
                      <a:gd name="connsiteX0" fmla="*/ 373273 h 605239"/>
                      <a:gd name="connsiteY0" fmla="*/ 373273 h 605239"/>
                      <a:gd name="connsiteX1" fmla="*/ 373273 h 605239"/>
                      <a:gd name="connsiteY1" fmla="*/ 373273 h 605239"/>
                      <a:gd name="connsiteX2" fmla="*/ 373273 h 605239"/>
                      <a:gd name="connsiteY2" fmla="*/ 373273 h 605239"/>
                      <a:gd name="connsiteX3" fmla="*/ 373273 h 605239"/>
                      <a:gd name="connsiteY3" fmla="*/ 373273 h 605239"/>
                      <a:gd name="connsiteX4" fmla="*/ 373273 h 605239"/>
                      <a:gd name="connsiteY4" fmla="*/ 373273 h 605239"/>
                      <a:gd name="connsiteX5" fmla="*/ 373273 h 605239"/>
                      <a:gd name="connsiteY5" fmla="*/ 373273 h 605239"/>
                      <a:gd name="connsiteX6" fmla="*/ 373273 h 605239"/>
                      <a:gd name="connsiteY6" fmla="*/ 373273 h 605239"/>
                      <a:gd name="connsiteX7" fmla="*/ 373273 h 605239"/>
                      <a:gd name="connsiteY7" fmla="*/ 373273 h 605239"/>
                      <a:gd name="connsiteX8" fmla="*/ 373273 h 605239"/>
                      <a:gd name="connsiteY8" fmla="*/ 373273 h 605239"/>
                      <a:gd name="connsiteX9" fmla="*/ 373273 h 605239"/>
                      <a:gd name="connsiteY9" fmla="*/ 373273 h 605239"/>
                      <a:gd name="connsiteX10" fmla="*/ 373273 h 605239"/>
                      <a:gd name="connsiteY10" fmla="*/ 373273 h 605239"/>
                      <a:gd name="connsiteX11" fmla="*/ 373273 h 605239"/>
                      <a:gd name="connsiteY11" fmla="*/ 373273 h 605239"/>
                      <a:gd name="connsiteX12" fmla="*/ 373273 h 605239"/>
                      <a:gd name="connsiteY12" fmla="*/ 373273 h 605239"/>
                      <a:gd name="connsiteX13" fmla="*/ 373273 h 605239"/>
                      <a:gd name="connsiteY13" fmla="*/ 373273 h 605239"/>
                      <a:gd name="connsiteX14" fmla="*/ 373273 h 605239"/>
                      <a:gd name="connsiteY14" fmla="*/ 373273 h 605239"/>
                      <a:gd name="connsiteX15" fmla="*/ 373273 h 605239"/>
                      <a:gd name="connsiteY15" fmla="*/ 373273 h 605239"/>
                      <a:gd name="connsiteX16" fmla="*/ 373273 h 605239"/>
                      <a:gd name="connsiteY16" fmla="*/ 373273 h 605239"/>
                      <a:gd name="connsiteX17" fmla="*/ 373273 h 605239"/>
                      <a:gd name="connsiteY17" fmla="*/ 373273 h 605239"/>
                      <a:gd name="connsiteX18" fmla="*/ 373273 h 605239"/>
                      <a:gd name="connsiteY18" fmla="*/ 373273 h 605239"/>
                      <a:gd name="connsiteX19" fmla="*/ 373273 h 605239"/>
                      <a:gd name="connsiteY19" fmla="*/ 373273 h 605239"/>
                      <a:gd name="connsiteX20" fmla="*/ 373273 h 605239"/>
                      <a:gd name="connsiteY20" fmla="*/ 373273 h 605239"/>
                      <a:gd name="connsiteX21" fmla="*/ 373273 h 605239"/>
                      <a:gd name="connsiteY21" fmla="*/ 373273 h 605239"/>
                      <a:gd name="connsiteX22" fmla="*/ 373273 h 605239"/>
                      <a:gd name="connsiteY22" fmla="*/ 373273 h 605239"/>
                      <a:gd name="connsiteX23" fmla="*/ 373273 h 605239"/>
                      <a:gd name="connsiteY23" fmla="*/ 373273 h 605239"/>
                      <a:gd name="connsiteX24" fmla="*/ 373273 h 605239"/>
                      <a:gd name="connsiteY24" fmla="*/ 373273 h 605239"/>
                      <a:gd name="connsiteX25" fmla="*/ 373273 h 605239"/>
                      <a:gd name="connsiteY25" fmla="*/ 373273 h 605239"/>
                      <a:gd name="connsiteX26" fmla="*/ 373273 h 605239"/>
                      <a:gd name="connsiteY26" fmla="*/ 373273 h 605239"/>
                      <a:gd name="connsiteX27" fmla="*/ 373273 h 605239"/>
                      <a:gd name="connsiteY27" fmla="*/ 373273 h 605239"/>
                      <a:gd name="connsiteX28" fmla="*/ 373273 h 605239"/>
                      <a:gd name="connsiteY28" fmla="*/ 373273 h 605239"/>
                      <a:gd name="connsiteX29" fmla="*/ 373273 h 605239"/>
                      <a:gd name="connsiteY29" fmla="*/ 373273 h 605239"/>
                      <a:gd name="connsiteX30" fmla="*/ 373273 h 605239"/>
                      <a:gd name="connsiteY30" fmla="*/ 373273 h 605239"/>
                      <a:gd name="connsiteX31" fmla="*/ 373273 h 605239"/>
                      <a:gd name="connsiteY31" fmla="*/ 373273 h 605239"/>
                      <a:gd name="connsiteX32" fmla="*/ 373273 h 605239"/>
                      <a:gd name="connsiteY32" fmla="*/ 373273 h 605239"/>
                      <a:gd name="connsiteX33" fmla="*/ 373273 h 605239"/>
                      <a:gd name="connsiteY33" fmla="*/ 373273 h 605239"/>
                      <a:gd name="connsiteX34" fmla="*/ 373273 h 605239"/>
                      <a:gd name="connsiteY34" fmla="*/ 373273 h 605239"/>
                      <a:gd name="connsiteX35" fmla="*/ 373273 h 605239"/>
                      <a:gd name="connsiteY35" fmla="*/ 373273 h 605239"/>
                      <a:gd name="connsiteX36" fmla="*/ 373273 h 605239"/>
                      <a:gd name="connsiteY36" fmla="*/ 373273 h 605239"/>
                      <a:gd name="connsiteX37" fmla="*/ 373273 h 605239"/>
                      <a:gd name="connsiteY37" fmla="*/ 373273 h 605239"/>
                      <a:gd name="connsiteX38" fmla="*/ 373273 h 605239"/>
                      <a:gd name="connsiteY38" fmla="*/ 373273 h 605239"/>
                      <a:gd name="connsiteX39" fmla="*/ 373273 h 605239"/>
                      <a:gd name="connsiteY39" fmla="*/ 373273 h 605239"/>
                      <a:gd name="connsiteX40" fmla="*/ 373273 h 605239"/>
                      <a:gd name="connsiteY40" fmla="*/ 373273 h 605239"/>
                      <a:gd name="connsiteX41" fmla="*/ 373273 h 605239"/>
                      <a:gd name="connsiteY41" fmla="*/ 373273 h 605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604818" h="603970">
                        <a:moveTo>
                          <a:pt x="516845" y="390264"/>
                        </a:moveTo>
                        <a:cubicBezTo>
                          <a:pt x="523038" y="390264"/>
                          <a:pt x="529246" y="392842"/>
                          <a:pt x="533057" y="397997"/>
                        </a:cubicBezTo>
                        <a:cubicBezTo>
                          <a:pt x="547071" y="416898"/>
                          <a:pt x="592679" y="481212"/>
                          <a:pt x="592679" y="515823"/>
                        </a:cubicBezTo>
                        <a:cubicBezTo>
                          <a:pt x="592679" y="557553"/>
                          <a:pt x="558627" y="591551"/>
                          <a:pt x="516830" y="591551"/>
                        </a:cubicBezTo>
                        <a:cubicBezTo>
                          <a:pt x="475033" y="591551"/>
                          <a:pt x="441104" y="557553"/>
                          <a:pt x="441104" y="515823"/>
                        </a:cubicBezTo>
                        <a:cubicBezTo>
                          <a:pt x="441104" y="481212"/>
                          <a:pt x="486712" y="416898"/>
                          <a:pt x="500726" y="397997"/>
                        </a:cubicBezTo>
                        <a:cubicBezTo>
                          <a:pt x="504476" y="392842"/>
                          <a:pt x="510653" y="390264"/>
                          <a:pt x="516845" y="390264"/>
                        </a:cubicBezTo>
                        <a:close/>
                        <a:moveTo>
                          <a:pt x="372304" y="40256"/>
                        </a:moveTo>
                        <a:lnTo>
                          <a:pt x="320557" y="91804"/>
                        </a:lnTo>
                        <a:cubicBezTo>
                          <a:pt x="320680" y="91804"/>
                          <a:pt x="320926" y="93645"/>
                          <a:pt x="322647" y="95486"/>
                        </a:cubicBezTo>
                        <a:lnTo>
                          <a:pt x="362471" y="135252"/>
                        </a:lnTo>
                        <a:cubicBezTo>
                          <a:pt x="370337" y="143107"/>
                          <a:pt x="370337" y="155871"/>
                          <a:pt x="362471" y="163726"/>
                        </a:cubicBezTo>
                        <a:lnTo>
                          <a:pt x="244228" y="281795"/>
                        </a:lnTo>
                        <a:lnTo>
                          <a:pt x="400942" y="281795"/>
                        </a:lnTo>
                        <a:lnTo>
                          <a:pt x="440889" y="242030"/>
                        </a:lnTo>
                        <a:cubicBezTo>
                          <a:pt x="448756" y="234175"/>
                          <a:pt x="461539" y="234175"/>
                          <a:pt x="469405" y="242030"/>
                        </a:cubicBezTo>
                        <a:lnTo>
                          <a:pt x="509229" y="281795"/>
                        </a:lnTo>
                        <a:cubicBezTo>
                          <a:pt x="510581" y="283145"/>
                          <a:pt x="512056" y="283636"/>
                          <a:pt x="513039" y="283636"/>
                        </a:cubicBezTo>
                        <a:lnTo>
                          <a:pt x="564786" y="232088"/>
                        </a:lnTo>
                        <a:cubicBezTo>
                          <a:pt x="564663" y="232088"/>
                          <a:pt x="564540" y="230247"/>
                          <a:pt x="562696" y="228406"/>
                        </a:cubicBezTo>
                        <a:lnTo>
                          <a:pt x="376114" y="42097"/>
                        </a:lnTo>
                        <a:cubicBezTo>
                          <a:pt x="374762" y="40747"/>
                          <a:pt x="373287" y="40256"/>
                          <a:pt x="372304" y="40256"/>
                        </a:cubicBezTo>
                        <a:close/>
                        <a:moveTo>
                          <a:pt x="372304" y="0"/>
                        </a:moveTo>
                        <a:cubicBezTo>
                          <a:pt x="384103" y="0"/>
                          <a:pt x="395903" y="5032"/>
                          <a:pt x="404630" y="13623"/>
                        </a:cubicBezTo>
                        <a:lnTo>
                          <a:pt x="591212" y="199932"/>
                        </a:lnTo>
                        <a:cubicBezTo>
                          <a:pt x="608543" y="217238"/>
                          <a:pt x="609403" y="244484"/>
                          <a:pt x="593301" y="260563"/>
                        </a:cubicBezTo>
                        <a:lnTo>
                          <a:pt x="541432" y="312356"/>
                        </a:lnTo>
                        <a:cubicBezTo>
                          <a:pt x="533934" y="319843"/>
                          <a:pt x="523856" y="323893"/>
                          <a:pt x="513039" y="323893"/>
                        </a:cubicBezTo>
                        <a:cubicBezTo>
                          <a:pt x="501240" y="323893"/>
                          <a:pt x="489440" y="318984"/>
                          <a:pt x="480713" y="310270"/>
                        </a:cubicBezTo>
                        <a:lnTo>
                          <a:pt x="455147" y="284741"/>
                        </a:lnTo>
                        <a:lnTo>
                          <a:pt x="423558" y="316161"/>
                        </a:lnTo>
                        <a:lnTo>
                          <a:pt x="163474" y="575987"/>
                        </a:lnTo>
                        <a:cubicBezTo>
                          <a:pt x="145406" y="594029"/>
                          <a:pt x="121315" y="603970"/>
                          <a:pt x="95749" y="603970"/>
                        </a:cubicBezTo>
                        <a:cubicBezTo>
                          <a:pt x="70183" y="603970"/>
                          <a:pt x="46215" y="594029"/>
                          <a:pt x="28024" y="575987"/>
                        </a:cubicBezTo>
                        <a:cubicBezTo>
                          <a:pt x="9956" y="557945"/>
                          <a:pt x="0" y="533889"/>
                          <a:pt x="0" y="508361"/>
                        </a:cubicBezTo>
                        <a:cubicBezTo>
                          <a:pt x="0" y="482832"/>
                          <a:pt x="9956" y="458777"/>
                          <a:pt x="28024" y="440735"/>
                        </a:cubicBezTo>
                        <a:lnTo>
                          <a:pt x="319820" y="149489"/>
                        </a:lnTo>
                        <a:lnTo>
                          <a:pt x="294131" y="123961"/>
                        </a:lnTo>
                        <a:cubicBezTo>
                          <a:pt x="286142" y="115860"/>
                          <a:pt x="281348" y="105428"/>
                          <a:pt x="280611" y="94505"/>
                        </a:cubicBezTo>
                        <a:cubicBezTo>
                          <a:pt x="279873" y="82722"/>
                          <a:pt x="283929" y="71308"/>
                          <a:pt x="292041" y="63330"/>
                        </a:cubicBezTo>
                        <a:lnTo>
                          <a:pt x="343911" y="11537"/>
                        </a:lnTo>
                        <a:cubicBezTo>
                          <a:pt x="351408" y="4050"/>
                          <a:pt x="361487" y="0"/>
                          <a:pt x="3723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7" name="">
                <a:extLst>
                  <a:ext uri="{FF2B5EF4-FFF2-40B4-BE49-F238E27FC236}">
                    <a16:creationId xmlns:a16="http://schemas.microsoft.com/office/drawing/2014/main" id="{80B009E2-A489-7481-7854-25957F1CB273}"/>
                  </a:ext>
                </a:extLst>
              </p:cNvPr>
              <p:cNvGrpSpPr/>
              <p:nvPr/>
            </p:nvGrpSpPr>
            <p:grpSpPr>
              <a:xfrm>
                <a:off x="5862299" y="3449141"/>
                <a:ext cx="2532812" cy="2684959"/>
                <a:chOff x="5862299" y="3449141"/>
                <a:chExt cx="2532812" cy="2684959"/>
              </a:xfrm>
            </p:grpSpPr>
            <p:sp>
              <p:nvSpPr>
                <p:cNvPr id="157" name="">
                  <a:extLst>
                    <a:ext uri="{FF2B5EF4-FFF2-40B4-BE49-F238E27FC236}">
                      <a16:creationId xmlns:a16="http://schemas.microsoft.com/office/drawing/2014/main" id="{96DAE5CE-7582-E968-DC87-3C858E10915A}"/>
                    </a:ext>
                  </a:extLst>
                </p:cNvPr>
                <p:cNvSpPr txBox="1"/>
                <p:nvPr/>
              </p:nvSpPr>
              <p:spPr>
                <a:xfrm>
                  <a:off x="5862299" y="5332946"/>
                  <a:ext cx="2532812" cy="8011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b="1" dirty="0"/>
                    <a:t>反馈 </a:t>
                  </a:r>
                  <a:endParaRPr lang="en-US" altLang="zh-CN" sz="1600" b="1" dirty="0"/>
                </a:p>
                <a:p>
                  <a:pPr algn="ctr"/>
                  <a:r>
                    <a:rPr lang="en-US" altLang="zh-CN" sz="1600" b="1" dirty="0"/>
                    <a:t>FEEDBACK</a:t>
                  </a:r>
                  <a:endParaRPr lang="zh-CN" altLang="en-US" sz="1600" b="1" dirty="0"/>
                </a:p>
              </p:txBody>
            </p:sp>
            <p:grpSp>
              <p:nvGrpSpPr>
                <p:cNvPr id="270" name="">
                  <a:extLst>
                    <a:ext uri="{FF2B5EF4-FFF2-40B4-BE49-F238E27FC236}">
                      <a16:creationId xmlns:a16="http://schemas.microsoft.com/office/drawing/2014/main" id="{8BFDFA5E-4B87-14EC-BCB4-8B0D1839CA04}"/>
                    </a:ext>
                  </a:extLst>
                </p:cNvPr>
                <p:cNvGrpSpPr/>
                <p:nvPr/>
              </p:nvGrpSpPr>
              <p:grpSpPr>
                <a:xfrm>
                  <a:off x="6600628" y="3449141"/>
                  <a:ext cx="1119168" cy="1119168"/>
                  <a:chOff x="5826000" y="3146972"/>
                  <a:chExt cx="540000" cy="540000"/>
                </a:xfrm>
              </p:grpSpPr>
              <p:sp>
                <p:nvSpPr>
                  <p:cNvPr id="277" name="">
                    <a:extLst>
                      <a:ext uri="{FF2B5EF4-FFF2-40B4-BE49-F238E27FC236}">
                        <a16:creationId xmlns:a16="http://schemas.microsoft.com/office/drawing/2014/main" id="{E13EC7A0-2CB8-0C9D-DAB0-580ACA821B18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826000" y="3146972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>
                      <a:alpha val="80000"/>
                    </a:schemeClr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kumimoji="1" lang="zh-CN" altLang="en-US" sz="2000" b="1" dirty="0">
                      <a:noFill/>
                    </a:endParaRPr>
                  </a:p>
                </p:txBody>
              </p:sp>
              <p:sp>
                <p:nvSpPr>
                  <p:cNvPr id="278" name="">
                    <a:extLst>
                      <a:ext uri="{FF2B5EF4-FFF2-40B4-BE49-F238E27FC236}">
                        <a16:creationId xmlns:a16="http://schemas.microsoft.com/office/drawing/2014/main" id="{F7CEABC3-B55D-42AA-DBF0-482F7CAE98F2}"/>
                      </a:ext>
                    </a:extLst>
                  </p:cNvPr>
                  <p:cNvSpPr/>
                  <p:nvPr/>
                </p:nvSpPr>
                <p:spPr>
                  <a:xfrm>
                    <a:off x="5963215" y="3294102"/>
                    <a:ext cx="265570" cy="245735"/>
                  </a:xfrm>
                  <a:custGeom>
                    <a:avLst/>
                    <a:gdLst>
                      <a:gd name="T0" fmla="*/ 12800 w 13834"/>
                      <a:gd name="T1" fmla="*/ 0 h 12800"/>
                      <a:gd name="T2" fmla="*/ 1066 w 13834"/>
                      <a:gd name="T3" fmla="*/ 0 h 12800"/>
                      <a:gd name="T4" fmla="*/ 0 w 13834"/>
                      <a:gd name="T5" fmla="*/ 1066 h 12800"/>
                      <a:gd name="T6" fmla="*/ 0 w 13834"/>
                      <a:gd name="T7" fmla="*/ 9594 h 12800"/>
                      <a:gd name="T8" fmla="*/ 1066 w 13834"/>
                      <a:gd name="T9" fmla="*/ 10668 h 12800"/>
                      <a:gd name="T10" fmla="*/ 4240 w 13834"/>
                      <a:gd name="T11" fmla="*/ 10668 h 12800"/>
                      <a:gd name="T12" fmla="*/ 6396 w 13834"/>
                      <a:gd name="T13" fmla="*/ 12800 h 12800"/>
                      <a:gd name="T14" fmla="*/ 8011 w 13834"/>
                      <a:gd name="T15" fmla="*/ 10668 h 12800"/>
                      <a:gd name="T16" fmla="*/ 12768 w 13834"/>
                      <a:gd name="T17" fmla="*/ 10668 h 12800"/>
                      <a:gd name="T18" fmla="*/ 13834 w 13834"/>
                      <a:gd name="T19" fmla="*/ 9594 h 12800"/>
                      <a:gd name="T20" fmla="*/ 13834 w 13834"/>
                      <a:gd name="T21" fmla="*/ 1066 h 12800"/>
                      <a:gd name="T22" fmla="*/ 12800 w 13834"/>
                      <a:gd name="T23" fmla="*/ 0 h 12800"/>
                      <a:gd name="T24" fmla="*/ 8076 w 13834"/>
                      <a:gd name="T25" fmla="*/ 7357 h 12800"/>
                      <a:gd name="T26" fmla="*/ 2560 w 13834"/>
                      <a:gd name="T27" fmla="*/ 7357 h 12800"/>
                      <a:gd name="T28" fmla="*/ 1990 w 13834"/>
                      <a:gd name="T29" fmla="*/ 6953 h 12800"/>
                      <a:gd name="T30" fmla="*/ 2560 w 13834"/>
                      <a:gd name="T31" fmla="*/ 6549 h 12800"/>
                      <a:gd name="T32" fmla="*/ 8076 w 13834"/>
                      <a:gd name="T33" fmla="*/ 6549 h 12800"/>
                      <a:gd name="T34" fmla="*/ 8362 w 13834"/>
                      <a:gd name="T35" fmla="*/ 6953 h 12800"/>
                      <a:gd name="T36" fmla="*/ 8076 w 13834"/>
                      <a:gd name="T37" fmla="*/ 7357 h 12800"/>
                      <a:gd name="T38" fmla="*/ 10208 w 13834"/>
                      <a:gd name="T39" fmla="*/ 5225 h 12800"/>
                      <a:gd name="T40" fmla="*/ 2560 w 13834"/>
                      <a:gd name="T41" fmla="*/ 5225 h 12800"/>
                      <a:gd name="T42" fmla="*/ 2132 w 13834"/>
                      <a:gd name="T43" fmla="*/ 4797 h 12800"/>
                      <a:gd name="T44" fmla="*/ 2560 w 13834"/>
                      <a:gd name="T45" fmla="*/ 4369 h 12800"/>
                      <a:gd name="T46" fmla="*/ 10240 w 13834"/>
                      <a:gd name="T47" fmla="*/ 4369 h 12800"/>
                      <a:gd name="T48" fmla="*/ 10668 w 13834"/>
                      <a:gd name="T49" fmla="*/ 4797 h 12800"/>
                      <a:gd name="T50" fmla="*/ 10240 w 13834"/>
                      <a:gd name="T51" fmla="*/ 5225 h 12800"/>
                      <a:gd name="T52" fmla="*/ 10208 w 13834"/>
                      <a:gd name="T53" fmla="*/ 5225 h 12800"/>
                      <a:gd name="T54" fmla="*/ 10208 w 13834"/>
                      <a:gd name="T55" fmla="*/ 3093 h 12800"/>
                      <a:gd name="T56" fmla="*/ 2560 w 13834"/>
                      <a:gd name="T57" fmla="*/ 3093 h 12800"/>
                      <a:gd name="T58" fmla="*/ 2132 w 13834"/>
                      <a:gd name="T59" fmla="*/ 2665 h 12800"/>
                      <a:gd name="T60" fmla="*/ 2560 w 13834"/>
                      <a:gd name="T61" fmla="*/ 2237 h 12800"/>
                      <a:gd name="T62" fmla="*/ 10240 w 13834"/>
                      <a:gd name="T63" fmla="*/ 2237 h 12800"/>
                      <a:gd name="T64" fmla="*/ 10668 w 13834"/>
                      <a:gd name="T65" fmla="*/ 2665 h 12800"/>
                      <a:gd name="T66" fmla="*/ 10240 w 13834"/>
                      <a:gd name="T67" fmla="*/ 3093 h 12800"/>
                      <a:gd name="T68" fmla="*/ 10208 w 13834"/>
                      <a:gd name="T69" fmla="*/ 3093 h 128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</a:cxnLst>
                    <a:rect l="0" t="0" r="r" b="b"/>
                    <a:pathLst>
                      <a:path w="13834" h="12800">
                        <a:moveTo>
                          <a:pt x="12800" y="0"/>
                        </a:moveTo>
                        <a:lnTo>
                          <a:pt x="1066" y="0"/>
                        </a:lnTo>
                        <a:cubicBezTo>
                          <a:pt x="477" y="0"/>
                          <a:pt x="0" y="477"/>
                          <a:pt x="0" y="1066"/>
                        </a:cubicBezTo>
                        <a:lnTo>
                          <a:pt x="0" y="9594"/>
                        </a:lnTo>
                        <a:cubicBezTo>
                          <a:pt x="0" y="10184"/>
                          <a:pt x="476" y="10664"/>
                          <a:pt x="1066" y="10668"/>
                        </a:cubicBezTo>
                        <a:lnTo>
                          <a:pt x="4240" y="10668"/>
                        </a:lnTo>
                        <a:lnTo>
                          <a:pt x="6396" y="12800"/>
                        </a:lnTo>
                        <a:lnTo>
                          <a:pt x="8011" y="10668"/>
                        </a:lnTo>
                        <a:lnTo>
                          <a:pt x="12768" y="10668"/>
                        </a:lnTo>
                        <a:cubicBezTo>
                          <a:pt x="13358" y="10664"/>
                          <a:pt x="13834" y="10184"/>
                          <a:pt x="13834" y="9594"/>
                        </a:cubicBezTo>
                        <a:lnTo>
                          <a:pt x="13834" y="1066"/>
                        </a:lnTo>
                        <a:cubicBezTo>
                          <a:pt x="13834" y="490"/>
                          <a:pt x="13376" y="17"/>
                          <a:pt x="12800" y="0"/>
                        </a:cubicBezTo>
                        <a:close/>
                        <a:moveTo>
                          <a:pt x="8076" y="7357"/>
                        </a:moveTo>
                        <a:lnTo>
                          <a:pt x="2560" y="7357"/>
                        </a:lnTo>
                        <a:cubicBezTo>
                          <a:pt x="2282" y="7455"/>
                          <a:pt x="1990" y="7248"/>
                          <a:pt x="1990" y="6953"/>
                        </a:cubicBezTo>
                        <a:cubicBezTo>
                          <a:pt x="1990" y="6658"/>
                          <a:pt x="2282" y="6452"/>
                          <a:pt x="2560" y="6549"/>
                        </a:cubicBezTo>
                        <a:lnTo>
                          <a:pt x="8076" y="6549"/>
                        </a:lnTo>
                        <a:cubicBezTo>
                          <a:pt x="8247" y="6610"/>
                          <a:pt x="8362" y="6772"/>
                          <a:pt x="8362" y="6953"/>
                        </a:cubicBezTo>
                        <a:cubicBezTo>
                          <a:pt x="8362" y="7135"/>
                          <a:pt x="8247" y="7297"/>
                          <a:pt x="8076" y="7357"/>
                        </a:cubicBezTo>
                        <a:close/>
                        <a:moveTo>
                          <a:pt x="10208" y="5225"/>
                        </a:moveTo>
                        <a:lnTo>
                          <a:pt x="2560" y="5225"/>
                        </a:lnTo>
                        <a:cubicBezTo>
                          <a:pt x="2324" y="5225"/>
                          <a:pt x="2132" y="5033"/>
                          <a:pt x="2132" y="4797"/>
                        </a:cubicBezTo>
                        <a:cubicBezTo>
                          <a:pt x="2132" y="4561"/>
                          <a:pt x="2324" y="4369"/>
                          <a:pt x="2560" y="4369"/>
                        </a:cubicBezTo>
                        <a:lnTo>
                          <a:pt x="10240" y="4369"/>
                        </a:lnTo>
                        <a:cubicBezTo>
                          <a:pt x="10476" y="4369"/>
                          <a:pt x="10668" y="4561"/>
                          <a:pt x="10668" y="4797"/>
                        </a:cubicBezTo>
                        <a:cubicBezTo>
                          <a:pt x="10668" y="5033"/>
                          <a:pt x="10476" y="5225"/>
                          <a:pt x="10240" y="5225"/>
                        </a:cubicBezTo>
                        <a:lnTo>
                          <a:pt x="10208" y="5225"/>
                        </a:lnTo>
                        <a:close/>
                        <a:moveTo>
                          <a:pt x="10208" y="3093"/>
                        </a:moveTo>
                        <a:lnTo>
                          <a:pt x="2560" y="3093"/>
                        </a:lnTo>
                        <a:cubicBezTo>
                          <a:pt x="2324" y="3093"/>
                          <a:pt x="2132" y="2901"/>
                          <a:pt x="2132" y="2665"/>
                        </a:cubicBezTo>
                        <a:cubicBezTo>
                          <a:pt x="2132" y="2429"/>
                          <a:pt x="2324" y="2237"/>
                          <a:pt x="2560" y="2237"/>
                        </a:cubicBezTo>
                        <a:lnTo>
                          <a:pt x="10240" y="2237"/>
                        </a:lnTo>
                        <a:cubicBezTo>
                          <a:pt x="10476" y="2237"/>
                          <a:pt x="10668" y="2429"/>
                          <a:pt x="10668" y="2665"/>
                        </a:cubicBezTo>
                        <a:cubicBezTo>
                          <a:pt x="10668" y="2901"/>
                          <a:pt x="10476" y="3093"/>
                          <a:pt x="10240" y="3093"/>
                        </a:cubicBezTo>
                        <a:lnTo>
                          <a:pt x="10208" y="3093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6" name="">
                <a:extLst>
                  <a:ext uri="{FF2B5EF4-FFF2-40B4-BE49-F238E27FC236}">
                    <a16:creationId xmlns:a16="http://schemas.microsoft.com/office/drawing/2014/main" id="{B62256AB-9A35-9294-E8AF-FB5086BEB8E6}"/>
                  </a:ext>
                </a:extLst>
              </p:cNvPr>
              <p:cNvGrpSpPr/>
              <p:nvPr/>
            </p:nvGrpSpPr>
            <p:grpSpPr>
              <a:xfrm>
                <a:off x="7393389" y="2460103"/>
                <a:ext cx="2615225" cy="2774190"/>
                <a:chOff x="7393389" y="2460103"/>
                <a:chExt cx="2615225" cy="2774190"/>
              </a:xfrm>
            </p:grpSpPr>
            <p:sp>
              <p:nvSpPr>
                <p:cNvPr id="169" name="">
                  <a:extLst>
                    <a:ext uri="{FF2B5EF4-FFF2-40B4-BE49-F238E27FC236}">
                      <a16:creationId xmlns:a16="http://schemas.microsoft.com/office/drawing/2014/main" id="{A72AC6B5-813D-5A95-D9E9-2D553E68931D}"/>
                    </a:ext>
                  </a:extLst>
                </p:cNvPr>
                <p:cNvSpPr txBox="1"/>
                <p:nvPr/>
              </p:nvSpPr>
              <p:spPr>
                <a:xfrm>
                  <a:off x="7393389" y="2460103"/>
                  <a:ext cx="2615225" cy="82278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b="1" dirty="0"/>
                    <a:t>实践 </a:t>
                  </a:r>
                  <a:endParaRPr lang="en-US" altLang="zh-CN" sz="1600" b="1" dirty="0"/>
                </a:p>
                <a:p>
                  <a:pPr algn="ctr"/>
                  <a:r>
                    <a:rPr lang="en-US" altLang="zh-CN" sz="1600" b="1" dirty="0"/>
                    <a:t>PRACTICE</a:t>
                  </a:r>
                  <a:endParaRPr lang="zh-CN" altLang="en-US" sz="1600" b="1" dirty="0"/>
                </a:p>
              </p:txBody>
            </p:sp>
            <p:grpSp>
              <p:nvGrpSpPr>
                <p:cNvPr id="271" name="">
                  <a:extLst>
                    <a:ext uri="{FF2B5EF4-FFF2-40B4-BE49-F238E27FC236}">
                      <a16:creationId xmlns:a16="http://schemas.microsoft.com/office/drawing/2014/main" id="{715926A6-8734-737B-CEA4-F13EF6412C79}"/>
                    </a:ext>
                  </a:extLst>
                </p:cNvPr>
                <p:cNvGrpSpPr/>
                <p:nvPr/>
              </p:nvGrpSpPr>
              <p:grpSpPr>
                <a:xfrm>
                  <a:off x="8167362" y="4115125"/>
                  <a:ext cx="1119168" cy="1119168"/>
                  <a:chOff x="5826000" y="3146972"/>
                  <a:chExt cx="540000" cy="540000"/>
                </a:xfrm>
              </p:grpSpPr>
              <p:sp>
                <p:nvSpPr>
                  <p:cNvPr id="275" name="">
                    <a:extLst>
                      <a:ext uri="{FF2B5EF4-FFF2-40B4-BE49-F238E27FC236}">
                        <a16:creationId xmlns:a16="http://schemas.microsoft.com/office/drawing/2014/main" id="{7F619167-5323-405F-1813-9508B00F8ACA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826000" y="3146972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kumimoji="1" lang="zh-CN" altLang="en-US" sz="2000" b="1" dirty="0">
                      <a:noFill/>
                    </a:endParaRPr>
                  </a:p>
                </p:txBody>
              </p:sp>
              <p:sp>
                <p:nvSpPr>
                  <p:cNvPr id="276" name="">
                    <a:extLst>
                      <a:ext uri="{FF2B5EF4-FFF2-40B4-BE49-F238E27FC236}">
                        <a16:creationId xmlns:a16="http://schemas.microsoft.com/office/drawing/2014/main" id="{9B85B2AC-C5FB-3D57-117C-1AA4114A17CD}"/>
                      </a:ext>
                    </a:extLst>
                  </p:cNvPr>
                  <p:cNvSpPr/>
                  <p:nvPr/>
                </p:nvSpPr>
                <p:spPr>
                  <a:xfrm>
                    <a:off x="5963215" y="3284371"/>
                    <a:ext cx="265570" cy="265197"/>
                  </a:xfrm>
                  <a:custGeom>
                    <a:avLst/>
                    <a:gdLst>
                      <a:gd name="connsiteX0" fmla="*/ 373273 h 605239"/>
                      <a:gd name="connsiteY0" fmla="*/ 373273 h 605239"/>
                      <a:gd name="connsiteX1" fmla="*/ 373273 h 605239"/>
                      <a:gd name="connsiteY1" fmla="*/ 373273 h 605239"/>
                      <a:gd name="connsiteX2" fmla="*/ 373273 h 605239"/>
                      <a:gd name="connsiteY2" fmla="*/ 373273 h 605239"/>
                      <a:gd name="connsiteX3" fmla="*/ 373273 h 605239"/>
                      <a:gd name="connsiteY3" fmla="*/ 373273 h 605239"/>
                      <a:gd name="connsiteX4" fmla="*/ 373273 h 605239"/>
                      <a:gd name="connsiteY4" fmla="*/ 373273 h 605239"/>
                      <a:gd name="connsiteX5" fmla="*/ 373273 h 605239"/>
                      <a:gd name="connsiteY5" fmla="*/ 373273 h 605239"/>
                      <a:gd name="connsiteX6" fmla="*/ 373273 h 605239"/>
                      <a:gd name="connsiteY6" fmla="*/ 373273 h 605239"/>
                      <a:gd name="connsiteX7" fmla="*/ 373273 h 605239"/>
                      <a:gd name="connsiteY7" fmla="*/ 373273 h 605239"/>
                      <a:gd name="connsiteX8" fmla="*/ 373273 h 605239"/>
                      <a:gd name="connsiteY8" fmla="*/ 373273 h 605239"/>
                      <a:gd name="connsiteX9" fmla="*/ 373273 h 605239"/>
                      <a:gd name="connsiteY9" fmla="*/ 373273 h 605239"/>
                      <a:gd name="connsiteX10" fmla="*/ 373273 h 605239"/>
                      <a:gd name="connsiteY10" fmla="*/ 373273 h 605239"/>
                      <a:gd name="connsiteX11" fmla="*/ 373273 h 605239"/>
                      <a:gd name="connsiteY11" fmla="*/ 373273 h 605239"/>
                      <a:gd name="connsiteX12" fmla="*/ 373273 h 605239"/>
                      <a:gd name="connsiteY12" fmla="*/ 373273 h 605239"/>
                      <a:gd name="connsiteX13" fmla="*/ 373273 h 605239"/>
                      <a:gd name="connsiteY13" fmla="*/ 373273 h 605239"/>
                      <a:gd name="connsiteX14" fmla="*/ 373273 h 605239"/>
                      <a:gd name="connsiteY14" fmla="*/ 373273 h 605239"/>
                      <a:gd name="connsiteX15" fmla="*/ 373273 h 605239"/>
                      <a:gd name="connsiteY15" fmla="*/ 373273 h 605239"/>
                      <a:gd name="connsiteX16" fmla="*/ 373273 h 605239"/>
                      <a:gd name="connsiteY16" fmla="*/ 373273 h 605239"/>
                      <a:gd name="connsiteX17" fmla="*/ 373273 h 605239"/>
                      <a:gd name="connsiteY17" fmla="*/ 373273 h 605239"/>
                      <a:gd name="connsiteX18" fmla="*/ 373273 h 605239"/>
                      <a:gd name="connsiteY18" fmla="*/ 373273 h 605239"/>
                      <a:gd name="connsiteX19" fmla="*/ 373273 h 605239"/>
                      <a:gd name="connsiteY19" fmla="*/ 373273 h 605239"/>
                      <a:gd name="connsiteX20" fmla="*/ 373273 h 605239"/>
                      <a:gd name="connsiteY20" fmla="*/ 373273 h 605239"/>
                      <a:gd name="connsiteX21" fmla="*/ 373273 h 605239"/>
                      <a:gd name="connsiteY21" fmla="*/ 373273 h 605239"/>
                      <a:gd name="connsiteX22" fmla="*/ 373273 h 605239"/>
                      <a:gd name="connsiteY22" fmla="*/ 373273 h 605239"/>
                      <a:gd name="connsiteX23" fmla="*/ 373273 h 605239"/>
                      <a:gd name="connsiteY23" fmla="*/ 373273 h 605239"/>
                      <a:gd name="connsiteX24" fmla="*/ 373273 h 605239"/>
                      <a:gd name="connsiteY24" fmla="*/ 373273 h 605239"/>
                      <a:gd name="connsiteX25" fmla="*/ 373273 h 605239"/>
                      <a:gd name="connsiteY25" fmla="*/ 373273 h 605239"/>
                      <a:gd name="connsiteX26" fmla="*/ 373273 h 605239"/>
                      <a:gd name="connsiteY26" fmla="*/ 373273 h 605239"/>
                      <a:gd name="connsiteX27" fmla="*/ 373273 h 605239"/>
                      <a:gd name="connsiteY27" fmla="*/ 373273 h 605239"/>
                      <a:gd name="connsiteX28" fmla="*/ 373273 h 605239"/>
                      <a:gd name="connsiteY28" fmla="*/ 373273 h 605239"/>
                      <a:gd name="connsiteX29" fmla="*/ 373273 h 605239"/>
                      <a:gd name="connsiteY29" fmla="*/ 373273 h 605239"/>
                      <a:gd name="connsiteX30" fmla="*/ 373273 h 605239"/>
                      <a:gd name="connsiteY30" fmla="*/ 373273 h 605239"/>
                      <a:gd name="connsiteX31" fmla="*/ 373273 h 605239"/>
                      <a:gd name="connsiteY31" fmla="*/ 373273 h 605239"/>
                      <a:gd name="connsiteX32" fmla="*/ 373273 h 605239"/>
                      <a:gd name="connsiteY32" fmla="*/ 373273 h 605239"/>
                      <a:gd name="connsiteX33" fmla="*/ 373273 h 605239"/>
                      <a:gd name="connsiteY33" fmla="*/ 373273 h 605239"/>
                      <a:gd name="connsiteX34" fmla="*/ 373273 h 605239"/>
                      <a:gd name="connsiteY34" fmla="*/ 373273 h 605239"/>
                      <a:gd name="connsiteX35" fmla="*/ 373273 h 605239"/>
                      <a:gd name="connsiteY35" fmla="*/ 373273 h 605239"/>
                      <a:gd name="connsiteX36" fmla="*/ 373273 h 605239"/>
                      <a:gd name="connsiteY36" fmla="*/ 373273 h 605239"/>
                      <a:gd name="connsiteX37" fmla="*/ 373273 h 605239"/>
                      <a:gd name="connsiteY37" fmla="*/ 373273 h 605239"/>
                      <a:gd name="connsiteX38" fmla="*/ 373273 h 605239"/>
                      <a:gd name="connsiteY38" fmla="*/ 373273 h 605239"/>
                      <a:gd name="connsiteX39" fmla="*/ 373273 h 605239"/>
                      <a:gd name="connsiteY39" fmla="*/ 373273 h 605239"/>
                      <a:gd name="connsiteX40" fmla="*/ 373273 h 605239"/>
                      <a:gd name="connsiteY40" fmla="*/ 373273 h 605239"/>
                      <a:gd name="connsiteX41" fmla="*/ 373273 h 605239"/>
                      <a:gd name="connsiteY41" fmla="*/ 373273 h 6052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</a:cxnLst>
                    <a:rect l="l" t="t" r="r" b="b"/>
                    <a:pathLst>
                      <a:path w="604818" h="603970">
                        <a:moveTo>
                          <a:pt x="516845" y="390264"/>
                        </a:moveTo>
                        <a:cubicBezTo>
                          <a:pt x="523038" y="390264"/>
                          <a:pt x="529246" y="392842"/>
                          <a:pt x="533057" y="397997"/>
                        </a:cubicBezTo>
                        <a:cubicBezTo>
                          <a:pt x="547071" y="416898"/>
                          <a:pt x="592679" y="481212"/>
                          <a:pt x="592679" y="515823"/>
                        </a:cubicBezTo>
                        <a:cubicBezTo>
                          <a:pt x="592679" y="557553"/>
                          <a:pt x="558627" y="591551"/>
                          <a:pt x="516830" y="591551"/>
                        </a:cubicBezTo>
                        <a:cubicBezTo>
                          <a:pt x="475033" y="591551"/>
                          <a:pt x="441104" y="557553"/>
                          <a:pt x="441104" y="515823"/>
                        </a:cubicBezTo>
                        <a:cubicBezTo>
                          <a:pt x="441104" y="481212"/>
                          <a:pt x="486712" y="416898"/>
                          <a:pt x="500726" y="397997"/>
                        </a:cubicBezTo>
                        <a:cubicBezTo>
                          <a:pt x="504476" y="392842"/>
                          <a:pt x="510653" y="390264"/>
                          <a:pt x="516845" y="390264"/>
                        </a:cubicBezTo>
                        <a:close/>
                        <a:moveTo>
                          <a:pt x="372304" y="40256"/>
                        </a:moveTo>
                        <a:lnTo>
                          <a:pt x="320557" y="91804"/>
                        </a:lnTo>
                        <a:cubicBezTo>
                          <a:pt x="320680" y="91804"/>
                          <a:pt x="320926" y="93645"/>
                          <a:pt x="322647" y="95486"/>
                        </a:cubicBezTo>
                        <a:lnTo>
                          <a:pt x="362471" y="135252"/>
                        </a:lnTo>
                        <a:cubicBezTo>
                          <a:pt x="370337" y="143107"/>
                          <a:pt x="370337" y="155871"/>
                          <a:pt x="362471" y="163726"/>
                        </a:cubicBezTo>
                        <a:lnTo>
                          <a:pt x="244228" y="281795"/>
                        </a:lnTo>
                        <a:lnTo>
                          <a:pt x="400942" y="281795"/>
                        </a:lnTo>
                        <a:lnTo>
                          <a:pt x="440889" y="242030"/>
                        </a:lnTo>
                        <a:cubicBezTo>
                          <a:pt x="448756" y="234175"/>
                          <a:pt x="461539" y="234175"/>
                          <a:pt x="469405" y="242030"/>
                        </a:cubicBezTo>
                        <a:lnTo>
                          <a:pt x="509229" y="281795"/>
                        </a:lnTo>
                        <a:cubicBezTo>
                          <a:pt x="510581" y="283145"/>
                          <a:pt x="512056" y="283636"/>
                          <a:pt x="513039" y="283636"/>
                        </a:cubicBezTo>
                        <a:lnTo>
                          <a:pt x="564786" y="232088"/>
                        </a:lnTo>
                        <a:cubicBezTo>
                          <a:pt x="564663" y="232088"/>
                          <a:pt x="564540" y="230247"/>
                          <a:pt x="562696" y="228406"/>
                        </a:cubicBezTo>
                        <a:lnTo>
                          <a:pt x="376114" y="42097"/>
                        </a:lnTo>
                        <a:cubicBezTo>
                          <a:pt x="374762" y="40747"/>
                          <a:pt x="373287" y="40256"/>
                          <a:pt x="372304" y="40256"/>
                        </a:cubicBezTo>
                        <a:close/>
                        <a:moveTo>
                          <a:pt x="372304" y="0"/>
                        </a:moveTo>
                        <a:cubicBezTo>
                          <a:pt x="384103" y="0"/>
                          <a:pt x="395903" y="5032"/>
                          <a:pt x="404630" y="13623"/>
                        </a:cubicBezTo>
                        <a:lnTo>
                          <a:pt x="591212" y="199932"/>
                        </a:lnTo>
                        <a:cubicBezTo>
                          <a:pt x="608543" y="217238"/>
                          <a:pt x="609403" y="244484"/>
                          <a:pt x="593301" y="260563"/>
                        </a:cubicBezTo>
                        <a:lnTo>
                          <a:pt x="541432" y="312356"/>
                        </a:lnTo>
                        <a:cubicBezTo>
                          <a:pt x="533934" y="319843"/>
                          <a:pt x="523856" y="323893"/>
                          <a:pt x="513039" y="323893"/>
                        </a:cubicBezTo>
                        <a:cubicBezTo>
                          <a:pt x="501240" y="323893"/>
                          <a:pt x="489440" y="318984"/>
                          <a:pt x="480713" y="310270"/>
                        </a:cubicBezTo>
                        <a:lnTo>
                          <a:pt x="455147" y="284741"/>
                        </a:lnTo>
                        <a:lnTo>
                          <a:pt x="423558" y="316161"/>
                        </a:lnTo>
                        <a:lnTo>
                          <a:pt x="163474" y="575987"/>
                        </a:lnTo>
                        <a:cubicBezTo>
                          <a:pt x="145406" y="594029"/>
                          <a:pt x="121315" y="603970"/>
                          <a:pt x="95749" y="603970"/>
                        </a:cubicBezTo>
                        <a:cubicBezTo>
                          <a:pt x="70183" y="603970"/>
                          <a:pt x="46215" y="594029"/>
                          <a:pt x="28024" y="575987"/>
                        </a:cubicBezTo>
                        <a:cubicBezTo>
                          <a:pt x="9956" y="557945"/>
                          <a:pt x="0" y="533889"/>
                          <a:pt x="0" y="508361"/>
                        </a:cubicBezTo>
                        <a:cubicBezTo>
                          <a:pt x="0" y="482832"/>
                          <a:pt x="9956" y="458777"/>
                          <a:pt x="28024" y="440735"/>
                        </a:cubicBezTo>
                        <a:lnTo>
                          <a:pt x="319820" y="149489"/>
                        </a:lnTo>
                        <a:lnTo>
                          <a:pt x="294131" y="123961"/>
                        </a:lnTo>
                        <a:cubicBezTo>
                          <a:pt x="286142" y="115860"/>
                          <a:pt x="281348" y="105428"/>
                          <a:pt x="280611" y="94505"/>
                        </a:cubicBezTo>
                        <a:cubicBezTo>
                          <a:pt x="279873" y="82722"/>
                          <a:pt x="283929" y="71308"/>
                          <a:pt x="292041" y="63330"/>
                        </a:cubicBezTo>
                        <a:lnTo>
                          <a:pt x="343911" y="11537"/>
                        </a:lnTo>
                        <a:cubicBezTo>
                          <a:pt x="351408" y="4050"/>
                          <a:pt x="361487" y="0"/>
                          <a:pt x="372304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85" name="">
                <a:extLst>
                  <a:ext uri="{FF2B5EF4-FFF2-40B4-BE49-F238E27FC236}">
                    <a16:creationId xmlns:a16="http://schemas.microsoft.com/office/drawing/2014/main" id="{E2B45E5F-6385-F585-E6E4-09745230F41F}"/>
                  </a:ext>
                </a:extLst>
              </p:cNvPr>
              <p:cNvGrpSpPr/>
              <p:nvPr/>
            </p:nvGrpSpPr>
            <p:grpSpPr>
              <a:xfrm>
                <a:off x="9002148" y="3460602"/>
                <a:ext cx="2532812" cy="2673498"/>
                <a:chOff x="9002148" y="3460602"/>
                <a:chExt cx="2532812" cy="2673498"/>
              </a:xfrm>
            </p:grpSpPr>
            <p:sp>
              <p:nvSpPr>
                <p:cNvPr id="151" name="">
                  <a:extLst>
                    <a:ext uri="{FF2B5EF4-FFF2-40B4-BE49-F238E27FC236}">
                      <a16:creationId xmlns:a16="http://schemas.microsoft.com/office/drawing/2014/main" id="{F268C1EF-B7B8-6717-C813-C58FAB1DA3EF}"/>
                    </a:ext>
                  </a:extLst>
                </p:cNvPr>
                <p:cNvSpPr txBox="1"/>
                <p:nvPr/>
              </p:nvSpPr>
              <p:spPr>
                <a:xfrm>
                  <a:off x="9002148" y="5332946"/>
                  <a:ext cx="2532812" cy="801154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ctr"/>
                  <a:r>
                    <a:rPr lang="zh-CN" altLang="en-US" sz="1600" b="1" dirty="0"/>
                    <a:t>方法论</a:t>
                  </a:r>
                  <a:endParaRPr lang="en-US" altLang="zh-CN" sz="1600" b="1" dirty="0"/>
                </a:p>
                <a:p>
                  <a:pPr algn="ctr"/>
                  <a:r>
                    <a:rPr lang="en-US" altLang="zh-CN" sz="1600" b="1" dirty="0"/>
                    <a:t>METHODOLOGY</a:t>
                  </a:r>
                  <a:endParaRPr lang="zh-CN" altLang="en-US" sz="1600" b="1" dirty="0"/>
                </a:p>
              </p:txBody>
            </p:sp>
            <p:grpSp>
              <p:nvGrpSpPr>
                <p:cNvPr id="272" name="">
                  <a:extLst>
                    <a:ext uri="{FF2B5EF4-FFF2-40B4-BE49-F238E27FC236}">
                      <a16:creationId xmlns:a16="http://schemas.microsoft.com/office/drawing/2014/main" id="{56197249-2A14-AF5F-AEAD-E51C9BCC77A5}"/>
                    </a:ext>
                  </a:extLst>
                </p:cNvPr>
                <p:cNvGrpSpPr/>
                <p:nvPr/>
              </p:nvGrpSpPr>
              <p:grpSpPr>
                <a:xfrm>
                  <a:off x="9734101" y="3460602"/>
                  <a:ext cx="1119168" cy="1119168"/>
                  <a:chOff x="5826000" y="3146972"/>
                  <a:chExt cx="540000" cy="540000"/>
                </a:xfrm>
              </p:grpSpPr>
              <p:sp>
                <p:nvSpPr>
                  <p:cNvPr id="273" name="">
                    <a:extLst>
                      <a:ext uri="{FF2B5EF4-FFF2-40B4-BE49-F238E27FC236}">
                        <a16:creationId xmlns:a16="http://schemas.microsoft.com/office/drawing/2014/main" id="{E0C86D87-58D3-3B16-8AD6-A495D7EA8057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826000" y="3146972"/>
                    <a:ext cx="540000" cy="5400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2">
                      <a:alpha val="80000"/>
                    </a:schemeClr>
                  </a:soli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 kumimoji="1" lang="zh-CN" altLang="en-US" sz="2000" b="1" dirty="0">
                      <a:noFill/>
                    </a:endParaRPr>
                  </a:p>
                </p:txBody>
              </p:sp>
              <p:sp>
                <p:nvSpPr>
                  <p:cNvPr id="274" name="">
                    <a:extLst>
                      <a:ext uri="{FF2B5EF4-FFF2-40B4-BE49-F238E27FC236}">
                        <a16:creationId xmlns:a16="http://schemas.microsoft.com/office/drawing/2014/main" id="{EBC1DD26-C4BC-0901-3774-36ED16DD46A4}"/>
                      </a:ext>
                    </a:extLst>
                  </p:cNvPr>
                  <p:cNvSpPr/>
                  <p:nvPr/>
                </p:nvSpPr>
                <p:spPr>
                  <a:xfrm>
                    <a:off x="5963215" y="3293574"/>
                    <a:ext cx="265570" cy="246790"/>
                  </a:xfrm>
                  <a:custGeom>
                    <a:avLst/>
                    <a:gdLst>
                      <a:gd name="T0" fmla="*/ 5508 w 6610"/>
                      <a:gd name="T1" fmla="*/ 2307 h 6152"/>
                      <a:gd name="T2" fmla="*/ 5365 w 6610"/>
                      <a:gd name="T3" fmla="*/ 2060 h 6152"/>
                      <a:gd name="T4" fmla="*/ 1245 w 6610"/>
                      <a:gd name="T5" fmla="*/ 2060 h 6152"/>
                      <a:gd name="T6" fmla="*/ 1102 w 6610"/>
                      <a:gd name="T7" fmla="*/ 2307 h 6152"/>
                      <a:gd name="T8" fmla="*/ 348 w 6610"/>
                      <a:gd name="T9" fmla="*/ 5122 h 6152"/>
                      <a:gd name="T10" fmla="*/ 3162 w 6610"/>
                      <a:gd name="T11" fmla="*/ 5876 h 6152"/>
                      <a:gd name="T12" fmla="*/ 3448 w 6610"/>
                      <a:gd name="T13" fmla="*/ 5876 h 6152"/>
                      <a:gd name="T14" fmla="*/ 6262 w 6610"/>
                      <a:gd name="T15" fmla="*/ 5122 h 6152"/>
                      <a:gd name="T16" fmla="*/ 1645 w 6610"/>
                      <a:gd name="T17" fmla="*/ 2060 h 6152"/>
                      <a:gd name="T18" fmla="*/ 4965 w 6610"/>
                      <a:gd name="T19" fmla="*/ 2060 h 6152"/>
                      <a:gd name="T20" fmla="*/ 4479 w 6610"/>
                      <a:gd name="T21" fmla="*/ 2031 h 6152"/>
                      <a:gd name="T22" fmla="*/ 2130 w 6610"/>
                      <a:gd name="T23" fmla="*/ 2031 h 6152"/>
                      <a:gd name="T24" fmla="*/ 1645 w 6610"/>
                      <a:gd name="T25" fmla="*/ 2060 h 6152"/>
                      <a:gd name="T26" fmla="*/ 2818 w 6610"/>
                      <a:gd name="T27" fmla="*/ 4062 h 6152"/>
                      <a:gd name="T28" fmla="*/ 3792 w 6610"/>
                      <a:gd name="T29" fmla="*/ 4062 h 6152"/>
                      <a:gd name="T30" fmla="*/ 3305 w 6610"/>
                      <a:gd name="T31" fmla="*/ 3720 h 6152"/>
                      <a:gd name="T32" fmla="*/ 3040 w 6610"/>
                      <a:gd name="T33" fmla="*/ 3261 h 6152"/>
                      <a:gd name="T34" fmla="*/ 3570 w 6610"/>
                      <a:gd name="T35" fmla="*/ 3261 h 6152"/>
                      <a:gd name="T36" fmla="*/ 3305 w 6610"/>
                      <a:gd name="T37" fmla="*/ 3720 h 6152"/>
                      <a:gd name="T38" fmla="*/ 1701 w 6610"/>
                      <a:gd name="T39" fmla="*/ 2488 h 6152"/>
                      <a:gd name="T40" fmla="*/ 2988 w 6610"/>
                      <a:gd name="T41" fmla="*/ 2670 h 6152"/>
                      <a:gd name="T42" fmla="*/ 2501 w 6610"/>
                      <a:gd name="T43" fmla="*/ 3512 h 6152"/>
                      <a:gd name="T44" fmla="*/ 3622 w 6610"/>
                      <a:gd name="T45" fmla="*/ 2670 h 6152"/>
                      <a:gd name="T46" fmla="*/ 4909 w 6610"/>
                      <a:gd name="T47" fmla="*/ 2488 h 6152"/>
                      <a:gd name="T48" fmla="*/ 3916 w 6610"/>
                      <a:gd name="T49" fmla="*/ 3061 h 6152"/>
                      <a:gd name="T50" fmla="*/ 694 w 6610"/>
                      <a:gd name="T51" fmla="*/ 4922 h 6152"/>
                      <a:gd name="T52" fmla="*/ 1302 w 6610"/>
                      <a:gd name="T53" fmla="*/ 2654 h 6152"/>
                      <a:gd name="T54" fmla="*/ 2425 w 6610"/>
                      <a:gd name="T55" fmla="*/ 3923 h 6152"/>
                      <a:gd name="T56" fmla="*/ 2962 w 6610"/>
                      <a:gd name="T57" fmla="*/ 5529 h 6152"/>
                      <a:gd name="T58" fmla="*/ 5916 w 6610"/>
                      <a:gd name="T59" fmla="*/ 4922 h 6152"/>
                      <a:gd name="T60" fmla="*/ 3648 w 6610"/>
                      <a:gd name="T61" fmla="*/ 5529 h 6152"/>
                      <a:gd name="T62" fmla="*/ 4185 w 6610"/>
                      <a:gd name="T63" fmla="*/ 3923 h 6152"/>
                      <a:gd name="T64" fmla="*/ 5308 w 6610"/>
                      <a:gd name="T65" fmla="*/ 2654 h 6152"/>
                      <a:gd name="T66" fmla="*/ 5916 w 6610"/>
                      <a:gd name="T67" fmla="*/ 4922 h 6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6610" h="6152">
                        <a:moveTo>
                          <a:pt x="6468" y="3558"/>
                        </a:moveTo>
                        <a:cubicBezTo>
                          <a:pt x="6325" y="3027"/>
                          <a:pt x="5984" y="2582"/>
                          <a:pt x="5508" y="2307"/>
                        </a:cubicBezTo>
                        <a:cubicBezTo>
                          <a:pt x="5459" y="2279"/>
                          <a:pt x="5409" y="2253"/>
                          <a:pt x="5358" y="2229"/>
                        </a:cubicBezTo>
                        <a:cubicBezTo>
                          <a:pt x="5363" y="2173"/>
                          <a:pt x="5365" y="2117"/>
                          <a:pt x="5365" y="2060"/>
                        </a:cubicBezTo>
                        <a:cubicBezTo>
                          <a:pt x="5365" y="924"/>
                          <a:pt x="4441" y="0"/>
                          <a:pt x="3305" y="0"/>
                        </a:cubicBezTo>
                        <a:cubicBezTo>
                          <a:pt x="2169" y="0"/>
                          <a:pt x="1245" y="924"/>
                          <a:pt x="1245" y="2060"/>
                        </a:cubicBezTo>
                        <a:cubicBezTo>
                          <a:pt x="1245" y="2117"/>
                          <a:pt x="1247" y="2173"/>
                          <a:pt x="1252" y="2229"/>
                        </a:cubicBezTo>
                        <a:cubicBezTo>
                          <a:pt x="1201" y="2253"/>
                          <a:pt x="1151" y="2279"/>
                          <a:pt x="1102" y="2307"/>
                        </a:cubicBezTo>
                        <a:cubicBezTo>
                          <a:pt x="625" y="2582"/>
                          <a:pt x="285" y="3027"/>
                          <a:pt x="142" y="3558"/>
                        </a:cubicBezTo>
                        <a:cubicBezTo>
                          <a:pt x="0" y="4090"/>
                          <a:pt x="73" y="4645"/>
                          <a:pt x="348" y="5122"/>
                        </a:cubicBezTo>
                        <a:cubicBezTo>
                          <a:pt x="715" y="5757"/>
                          <a:pt x="1399" y="6152"/>
                          <a:pt x="2134" y="6152"/>
                        </a:cubicBezTo>
                        <a:cubicBezTo>
                          <a:pt x="2494" y="6152"/>
                          <a:pt x="2849" y="6056"/>
                          <a:pt x="3162" y="5876"/>
                        </a:cubicBezTo>
                        <a:cubicBezTo>
                          <a:pt x="3211" y="5847"/>
                          <a:pt x="3259" y="5817"/>
                          <a:pt x="3305" y="5785"/>
                        </a:cubicBezTo>
                        <a:cubicBezTo>
                          <a:pt x="3351" y="5817"/>
                          <a:pt x="3398" y="5847"/>
                          <a:pt x="3448" y="5876"/>
                        </a:cubicBezTo>
                        <a:cubicBezTo>
                          <a:pt x="3761" y="6056"/>
                          <a:pt x="4116" y="6152"/>
                          <a:pt x="4476" y="6152"/>
                        </a:cubicBezTo>
                        <a:cubicBezTo>
                          <a:pt x="5211" y="6152"/>
                          <a:pt x="5895" y="5757"/>
                          <a:pt x="6262" y="5122"/>
                        </a:cubicBezTo>
                        <a:cubicBezTo>
                          <a:pt x="6537" y="4645"/>
                          <a:pt x="6610" y="4090"/>
                          <a:pt x="6468" y="3558"/>
                        </a:cubicBezTo>
                        <a:close/>
                        <a:moveTo>
                          <a:pt x="1645" y="2060"/>
                        </a:moveTo>
                        <a:cubicBezTo>
                          <a:pt x="1645" y="1145"/>
                          <a:pt x="2389" y="400"/>
                          <a:pt x="3305" y="400"/>
                        </a:cubicBezTo>
                        <a:cubicBezTo>
                          <a:pt x="4220" y="400"/>
                          <a:pt x="4965" y="1145"/>
                          <a:pt x="4965" y="2060"/>
                        </a:cubicBezTo>
                        <a:cubicBezTo>
                          <a:pt x="4965" y="2070"/>
                          <a:pt x="4965" y="2080"/>
                          <a:pt x="4965" y="2090"/>
                        </a:cubicBezTo>
                        <a:cubicBezTo>
                          <a:pt x="4806" y="2051"/>
                          <a:pt x="4643" y="2031"/>
                          <a:pt x="4479" y="2031"/>
                        </a:cubicBezTo>
                        <a:cubicBezTo>
                          <a:pt x="4054" y="2031"/>
                          <a:pt x="3645" y="2164"/>
                          <a:pt x="3305" y="2399"/>
                        </a:cubicBezTo>
                        <a:cubicBezTo>
                          <a:pt x="2965" y="2164"/>
                          <a:pt x="2556" y="2031"/>
                          <a:pt x="2130" y="2031"/>
                        </a:cubicBezTo>
                        <a:cubicBezTo>
                          <a:pt x="1967" y="2031"/>
                          <a:pt x="1804" y="2051"/>
                          <a:pt x="1645" y="2090"/>
                        </a:cubicBezTo>
                        <a:cubicBezTo>
                          <a:pt x="1645" y="2080"/>
                          <a:pt x="1645" y="2070"/>
                          <a:pt x="1645" y="2060"/>
                        </a:cubicBezTo>
                        <a:close/>
                        <a:moveTo>
                          <a:pt x="3305" y="5267"/>
                        </a:moveTo>
                        <a:cubicBezTo>
                          <a:pt x="2983" y="4945"/>
                          <a:pt x="2811" y="4507"/>
                          <a:pt x="2818" y="4062"/>
                        </a:cubicBezTo>
                        <a:cubicBezTo>
                          <a:pt x="2974" y="4100"/>
                          <a:pt x="3137" y="4120"/>
                          <a:pt x="3305" y="4120"/>
                        </a:cubicBezTo>
                        <a:cubicBezTo>
                          <a:pt x="3473" y="4120"/>
                          <a:pt x="3636" y="4100"/>
                          <a:pt x="3792" y="4062"/>
                        </a:cubicBezTo>
                        <a:cubicBezTo>
                          <a:pt x="3799" y="4507"/>
                          <a:pt x="3627" y="4945"/>
                          <a:pt x="3305" y="5267"/>
                        </a:cubicBezTo>
                        <a:close/>
                        <a:moveTo>
                          <a:pt x="3305" y="3720"/>
                        </a:moveTo>
                        <a:cubicBezTo>
                          <a:pt x="3156" y="3720"/>
                          <a:pt x="3011" y="3700"/>
                          <a:pt x="2874" y="3663"/>
                        </a:cubicBezTo>
                        <a:cubicBezTo>
                          <a:pt x="2910" y="3526"/>
                          <a:pt x="2965" y="3390"/>
                          <a:pt x="3040" y="3261"/>
                        </a:cubicBezTo>
                        <a:cubicBezTo>
                          <a:pt x="3114" y="3134"/>
                          <a:pt x="3203" y="3018"/>
                          <a:pt x="3305" y="2917"/>
                        </a:cubicBezTo>
                        <a:cubicBezTo>
                          <a:pt x="3407" y="3018"/>
                          <a:pt x="3496" y="3134"/>
                          <a:pt x="3570" y="3261"/>
                        </a:cubicBezTo>
                        <a:cubicBezTo>
                          <a:pt x="3644" y="3391"/>
                          <a:pt x="3700" y="3526"/>
                          <a:pt x="3736" y="3663"/>
                        </a:cubicBezTo>
                        <a:cubicBezTo>
                          <a:pt x="3599" y="3700"/>
                          <a:pt x="3454" y="3720"/>
                          <a:pt x="3305" y="3720"/>
                        </a:cubicBezTo>
                        <a:close/>
                        <a:moveTo>
                          <a:pt x="2501" y="3512"/>
                        </a:moveTo>
                        <a:cubicBezTo>
                          <a:pt x="2112" y="3296"/>
                          <a:pt x="1818" y="2927"/>
                          <a:pt x="1701" y="2488"/>
                        </a:cubicBezTo>
                        <a:cubicBezTo>
                          <a:pt x="1841" y="2450"/>
                          <a:pt x="1985" y="2431"/>
                          <a:pt x="2130" y="2431"/>
                        </a:cubicBezTo>
                        <a:cubicBezTo>
                          <a:pt x="2437" y="2431"/>
                          <a:pt x="2733" y="2516"/>
                          <a:pt x="2988" y="2670"/>
                        </a:cubicBezTo>
                        <a:cubicBezTo>
                          <a:pt x="2875" y="2787"/>
                          <a:pt x="2776" y="2918"/>
                          <a:pt x="2694" y="3061"/>
                        </a:cubicBezTo>
                        <a:cubicBezTo>
                          <a:pt x="2610" y="3207"/>
                          <a:pt x="2546" y="3358"/>
                          <a:pt x="2501" y="3512"/>
                        </a:cubicBezTo>
                        <a:close/>
                        <a:moveTo>
                          <a:pt x="3916" y="3061"/>
                        </a:moveTo>
                        <a:cubicBezTo>
                          <a:pt x="3833" y="2918"/>
                          <a:pt x="3734" y="2787"/>
                          <a:pt x="3622" y="2670"/>
                        </a:cubicBezTo>
                        <a:cubicBezTo>
                          <a:pt x="3877" y="2516"/>
                          <a:pt x="4173" y="2431"/>
                          <a:pt x="4479" y="2431"/>
                        </a:cubicBezTo>
                        <a:cubicBezTo>
                          <a:pt x="4625" y="2431"/>
                          <a:pt x="4769" y="2450"/>
                          <a:pt x="4909" y="2488"/>
                        </a:cubicBezTo>
                        <a:cubicBezTo>
                          <a:pt x="4792" y="2927"/>
                          <a:pt x="4498" y="3296"/>
                          <a:pt x="4109" y="3512"/>
                        </a:cubicBezTo>
                        <a:cubicBezTo>
                          <a:pt x="4064" y="3358"/>
                          <a:pt x="4000" y="3207"/>
                          <a:pt x="3916" y="3061"/>
                        </a:cubicBezTo>
                        <a:close/>
                        <a:moveTo>
                          <a:pt x="2134" y="5752"/>
                        </a:moveTo>
                        <a:cubicBezTo>
                          <a:pt x="1542" y="5752"/>
                          <a:pt x="990" y="5434"/>
                          <a:pt x="694" y="4922"/>
                        </a:cubicBezTo>
                        <a:cubicBezTo>
                          <a:pt x="473" y="4537"/>
                          <a:pt x="414" y="4090"/>
                          <a:pt x="528" y="3662"/>
                        </a:cubicBezTo>
                        <a:cubicBezTo>
                          <a:pt x="643" y="3233"/>
                          <a:pt x="918" y="2875"/>
                          <a:pt x="1302" y="2654"/>
                        </a:cubicBezTo>
                        <a:cubicBezTo>
                          <a:pt x="1311" y="2649"/>
                          <a:pt x="1319" y="2644"/>
                          <a:pt x="1328" y="2639"/>
                        </a:cubicBezTo>
                        <a:cubicBezTo>
                          <a:pt x="1494" y="3206"/>
                          <a:pt x="1898" y="3673"/>
                          <a:pt x="2425" y="3923"/>
                        </a:cubicBezTo>
                        <a:cubicBezTo>
                          <a:pt x="2378" y="4503"/>
                          <a:pt x="2580" y="5087"/>
                          <a:pt x="2988" y="5514"/>
                        </a:cubicBezTo>
                        <a:cubicBezTo>
                          <a:pt x="2979" y="5519"/>
                          <a:pt x="2971" y="5524"/>
                          <a:pt x="2962" y="5529"/>
                        </a:cubicBezTo>
                        <a:cubicBezTo>
                          <a:pt x="2710" y="5675"/>
                          <a:pt x="2423" y="5752"/>
                          <a:pt x="2134" y="5752"/>
                        </a:cubicBezTo>
                        <a:close/>
                        <a:moveTo>
                          <a:pt x="5916" y="4922"/>
                        </a:moveTo>
                        <a:cubicBezTo>
                          <a:pt x="5620" y="5434"/>
                          <a:pt x="5068" y="5752"/>
                          <a:pt x="4476" y="5752"/>
                        </a:cubicBezTo>
                        <a:cubicBezTo>
                          <a:pt x="4186" y="5752"/>
                          <a:pt x="3900" y="5675"/>
                          <a:pt x="3648" y="5529"/>
                        </a:cubicBezTo>
                        <a:cubicBezTo>
                          <a:pt x="3639" y="5524"/>
                          <a:pt x="3631" y="5519"/>
                          <a:pt x="3622" y="5514"/>
                        </a:cubicBezTo>
                        <a:cubicBezTo>
                          <a:pt x="4030" y="5086"/>
                          <a:pt x="4232" y="4503"/>
                          <a:pt x="4185" y="3923"/>
                        </a:cubicBezTo>
                        <a:cubicBezTo>
                          <a:pt x="4711" y="3673"/>
                          <a:pt x="5116" y="3206"/>
                          <a:pt x="5282" y="2639"/>
                        </a:cubicBezTo>
                        <a:cubicBezTo>
                          <a:pt x="5291" y="2644"/>
                          <a:pt x="5299" y="2649"/>
                          <a:pt x="5308" y="2654"/>
                        </a:cubicBezTo>
                        <a:cubicBezTo>
                          <a:pt x="5692" y="2875"/>
                          <a:pt x="5967" y="3233"/>
                          <a:pt x="6081" y="3662"/>
                        </a:cubicBezTo>
                        <a:cubicBezTo>
                          <a:pt x="6196" y="4090"/>
                          <a:pt x="6137" y="4537"/>
                          <a:pt x="5916" y="4922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72670156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54E1A"/>
      </a:accent1>
      <a:accent2>
        <a:srgbClr val="F97B20"/>
      </a:accent2>
      <a:accent3>
        <a:srgbClr val="2CB3FF"/>
      </a:accent3>
      <a:accent4>
        <a:srgbClr val="39C86A"/>
      </a:accent4>
      <a:accent5>
        <a:srgbClr val="836BFF"/>
      </a:accent5>
      <a:accent6>
        <a:srgbClr val="FDB72E"/>
      </a:accent6>
      <a:hlink>
        <a:srgbClr val="1DBEFF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  <a:clrScheme xmlns:a="http://schemas.openxmlformats.org/drawingml/2006/main" name="OfficePLUS">
    <a:dk1>
      <a:srgbClr val="000000"/>
    </a:dk1>
    <a:lt1>
      <a:srgbClr val="FFFFFF"/>
    </a:lt1>
    <a:dk2>
      <a:srgbClr val="778495"/>
    </a:dk2>
    <a:lt2>
      <a:srgbClr val="F0F0F0"/>
    </a:lt2>
    <a:accent1>
      <a:srgbClr val="F54E1A"/>
    </a:accent1>
    <a:accent2>
      <a:srgbClr val="F97B20"/>
    </a:accent2>
    <a:accent3>
      <a:srgbClr val="2CB3FF"/>
    </a:accent3>
    <a:accent4>
      <a:srgbClr val="39C86A"/>
    </a:accent4>
    <a:accent5>
      <a:srgbClr val="836BFF"/>
    </a:accent5>
    <a:accent6>
      <a:srgbClr val="FDB72E"/>
    </a:accent6>
    <a:hlink>
      <a:srgbClr val="1DBEFF"/>
    </a:hlink>
    <a:folHlink>
      <a:srgbClr val="BFBFBF"/>
    </a:folHlink>
  </a:clrScheme>
</a:theme>
</file>

<file path=docProps/app.xml><?xml version="1.0" encoding="utf-8"?>
<ap:Properties xmlns:vt="http://schemas.openxmlformats.org/officeDocument/2006/docPropsVTypes" xmlns:ap="http://schemas.openxmlformats.org/officeDocument/2006/extended-properties">
  <ap:Company>OfficePLUS</ap:Company>
  <ap:TotalTime>0</ap:TotalTime>
  <ap:Words>75</ap:Words>
  <ap:Application>Microsoft Office PowerPoint</ap:Application>
  <ap:PresentationFormat>宽屏</ap:PresentationFormat>
  <ap:Paragraphs>16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等线</vt:lpstr>
      <vt:lpstr>Arial</vt:lpstr>
      <vt:lpstr>Designed by iSlide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OfficePLUS PowerPoint Template</dc:title>
  <dc:creator>OfficePLUS</dc:creator>
  <lastPrinted>2023-11-23T16:00:00.0000000Z</lastPrinted>
  <dcterms:created xsi:type="dcterms:W3CDTF">2023-11-23T16:00:00.0000000Z</dcterms:created>
  <dcterms:modified xsi:type="dcterms:W3CDTF">2023-11-23T16:00:00.0000000Z</dcterms:modified>
</coreProperties>
</file>