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90128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79214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AA8E51-2BED-4C39-F0B9-799406E72503}"/>
              </a:ext>
            </a:extLst>
          </p:cNvPr>
          <p:cNvGrpSpPr/>
          <p:nvPr/>
        </p:nvGrpSpPr>
        <p:grpSpPr>
          <a:xfrm>
            <a:off x="983043" y="1273212"/>
            <a:ext cx="9914694" cy="5057799"/>
            <a:chOff x="983043" y="1273212"/>
            <a:chExt cx="9914694" cy="5057799"/>
          </a:xfrm>
        </p:grpSpPr>
        <p:grpSp>
          <p:nvGrpSpPr>
            <p:cNvPr id="23" name="组合 22">
              <a:extLst>
                <a:ext uri="{FF2B5EF4-FFF2-40B4-BE49-F238E27FC236}">
                  <a16:creationId xmlns:a16="http://schemas.microsoft.com/office/drawing/2014/main" id="{9F881976-6A6A-49A5-9783-CF143A85E96E}"/>
                </a:ext>
              </a:extLst>
            </p:cNvPr>
            <p:cNvGrpSpPr/>
            <p:nvPr/>
          </p:nvGrpSpPr>
          <p:grpSpPr>
            <a:xfrm>
              <a:off x="1884972" y="2617542"/>
              <a:ext cx="8861108" cy="3713469"/>
              <a:chOff x="1547812" y="2340141"/>
              <a:chExt cx="8349025" cy="3678868"/>
            </a:xfrm>
          </p:grpSpPr>
          <p:sp>
            <p:nvSpPr>
              <p:cNvPr id="19" name="等腰三角形 18">
                <a:extLst>
                  <a:ext uri="{FF2B5EF4-FFF2-40B4-BE49-F238E27FC236}">
                    <a16:creationId xmlns:a16="http://schemas.microsoft.com/office/drawing/2014/main" id="{993EEBD7-1301-46CF-832D-37AB7A45A442}"/>
                  </a:ext>
                </a:extLst>
              </p:cNvPr>
              <p:cNvSpPr/>
              <p:nvPr/>
            </p:nvSpPr>
            <p:spPr>
              <a:xfrm rot="16200000">
                <a:off x="3583210" y="304744"/>
                <a:ext cx="3678866" cy="7749661"/>
              </a:xfrm>
              <a:prstGeom prst="triangle">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B54AF6"/>
                  </a:solidFill>
                  <a:effectLst/>
                  <a:uLnTx/>
                  <a:uFillTx/>
                  <a:latin typeface="Arial"/>
                  <a:ea typeface="Microsoft YaHei Light"/>
                  <a:cs typeface="+mn-ea"/>
                  <a:sym typeface="+mn-lt"/>
                </a:endParaRPr>
              </a:p>
            </p:txBody>
          </p:sp>
          <p:sp>
            <p:nvSpPr>
              <p:cNvPr id="21" name="椭圆 20">
                <a:extLst>
                  <a:ext uri="{FF2B5EF4-FFF2-40B4-BE49-F238E27FC236}">
                    <a16:creationId xmlns:a16="http://schemas.microsoft.com/office/drawing/2014/main" id="{B72BD377-D951-4BCD-BBB3-1FCD9478C283}"/>
                  </a:ext>
                </a:extLst>
              </p:cNvPr>
              <p:cNvSpPr/>
              <p:nvPr/>
            </p:nvSpPr>
            <p:spPr>
              <a:xfrm>
                <a:off x="8698110" y="2340141"/>
                <a:ext cx="1198727" cy="3678868"/>
              </a:xfrm>
              <a:prstGeom prst="ellipse">
                <a:avLst/>
              </a:prstGeom>
              <a:solidFill>
                <a:schemeClr val="accent1">
                  <a:lumMod val="50000"/>
                </a:schemeClr>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grpSp>
        <p:sp>
          <p:nvSpPr>
            <p:cNvPr id="5" name="文本框 4">
              <a:extLst>
                <a:ext uri="{FF2B5EF4-FFF2-40B4-BE49-F238E27FC236}">
                  <a16:creationId xmlns:a16="http://schemas.microsoft.com/office/drawing/2014/main" id="{AAD1368A-C3A1-4BCB-A5C7-A14CA7C2A79E}"/>
                </a:ext>
              </a:extLst>
            </p:cNvPr>
            <p:cNvSpPr txBox="1"/>
            <p:nvPr/>
          </p:nvSpPr>
          <p:spPr>
            <a:xfrm>
              <a:off x="2422589" y="3027331"/>
              <a:ext cx="1282402" cy="307777"/>
            </a:xfrm>
            <a:prstGeom prst="rect">
              <a:avLst/>
            </a:prstGeom>
            <a:noFill/>
          </p:spPr>
          <p:txBody>
            <a:bodyPr wrap="non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F2F2F"/>
                  </a:solidFill>
                  <a:effectLst/>
                  <a:uLnTx/>
                  <a:uFillTx/>
                  <a:latin typeface="Arial"/>
                  <a:ea typeface="Microsoft YaHei Light"/>
                  <a:cs typeface="+mn-ea"/>
                  <a:sym typeface="+mn-lt"/>
                </a:rPr>
                <a:t>关键词短语</a:t>
              </a:r>
            </a:p>
          </p:txBody>
        </p:sp>
        <p:sp>
          <p:nvSpPr>
            <p:cNvPr id="6" name="文本框 5">
              <a:extLst>
                <a:ext uri="{FF2B5EF4-FFF2-40B4-BE49-F238E27FC236}">
                  <a16:creationId xmlns:a16="http://schemas.microsoft.com/office/drawing/2014/main" id="{02B65520-FDC8-4CCD-9145-DCB16992D397}"/>
                </a:ext>
              </a:extLst>
            </p:cNvPr>
            <p:cNvSpPr txBox="1"/>
            <p:nvPr/>
          </p:nvSpPr>
          <p:spPr>
            <a:xfrm>
              <a:off x="2422589" y="3373958"/>
              <a:ext cx="1266825" cy="646331"/>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2F2F2F"/>
                  </a:solidFill>
                  <a:effectLst/>
                  <a:uLnTx/>
                  <a:uFillTx/>
                  <a:latin typeface="Arial"/>
                  <a:ea typeface="Microsoft YaHei Light"/>
                  <a:cs typeface="+mn-ea"/>
                  <a:sym typeface="+mn-lt"/>
                </a:rPr>
                <a:t>单击此处编辑正文内容单击此处编辑正文内容</a:t>
              </a:r>
            </a:p>
          </p:txBody>
        </p:sp>
        <p:sp>
          <p:nvSpPr>
            <p:cNvPr id="7" name="文本框 6">
              <a:extLst>
                <a:ext uri="{FF2B5EF4-FFF2-40B4-BE49-F238E27FC236}">
                  <a16:creationId xmlns:a16="http://schemas.microsoft.com/office/drawing/2014/main" id="{6F4A192B-51DB-499F-B526-665EBBA52C53}"/>
                </a:ext>
              </a:extLst>
            </p:cNvPr>
            <p:cNvSpPr txBox="1"/>
            <p:nvPr/>
          </p:nvSpPr>
          <p:spPr>
            <a:xfrm>
              <a:off x="4272955" y="2270914"/>
              <a:ext cx="1282402" cy="307777"/>
            </a:xfrm>
            <a:prstGeom prst="rect">
              <a:avLst/>
            </a:prstGeom>
            <a:noFill/>
          </p:spPr>
          <p:txBody>
            <a:bodyPr wrap="non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F2F2F"/>
                  </a:solidFill>
                  <a:effectLst/>
                  <a:uLnTx/>
                  <a:uFillTx/>
                  <a:latin typeface="Arial"/>
                  <a:ea typeface="Microsoft YaHei Light"/>
                  <a:cs typeface="+mn-ea"/>
                  <a:sym typeface="+mn-lt"/>
                </a:rPr>
                <a:t>关键词短语</a:t>
              </a:r>
            </a:p>
          </p:txBody>
        </p:sp>
        <p:sp>
          <p:nvSpPr>
            <p:cNvPr id="8" name="文本框 7">
              <a:extLst>
                <a:ext uri="{FF2B5EF4-FFF2-40B4-BE49-F238E27FC236}">
                  <a16:creationId xmlns:a16="http://schemas.microsoft.com/office/drawing/2014/main" id="{4705B2B4-EB36-4EC5-B5F6-F73134037DC0}"/>
                </a:ext>
              </a:extLst>
            </p:cNvPr>
            <p:cNvSpPr txBox="1"/>
            <p:nvPr/>
          </p:nvSpPr>
          <p:spPr>
            <a:xfrm>
              <a:off x="4272955" y="2617541"/>
              <a:ext cx="1429374" cy="861774"/>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2F2F2F"/>
                  </a:solidFill>
                  <a:effectLst/>
                  <a:uLnTx/>
                  <a:uFillTx/>
                  <a:latin typeface="Arial"/>
                  <a:ea typeface="Microsoft YaHei Light"/>
                  <a:cs typeface="+mn-ea"/>
                  <a:sym typeface="+mn-lt"/>
                </a:rPr>
                <a:t>单击此处编辑正文内容单击此处编辑正文内容单击此处编辑正文内容</a:t>
              </a:r>
            </a:p>
          </p:txBody>
        </p:sp>
        <p:sp>
          <p:nvSpPr>
            <p:cNvPr id="9" name="文本框 8">
              <a:extLst>
                <a:ext uri="{FF2B5EF4-FFF2-40B4-BE49-F238E27FC236}">
                  <a16:creationId xmlns:a16="http://schemas.microsoft.com/office/drawing/2014/main" id="{336D48A6-A530-4FDB-AB48-E860F9526C4C}"/>
                </a:ext>
              </a:extLst>
            </p:cNvPr>
            <p:cNvSpPr txBox="1"/>
            <p:nvPr/>
          </p:nvSpPr>
          <p:spPr>
            <a:xfrm>
              <a:off x="6584067" y="1817057"/>
              <a:ext cx="1282402" cy="307777"/>
            </a:xfrm>
            <a:prstGeom prst="rect">
              <a:avLst/>
            </a:prstGeom>
            <a:noFill/>
          </p:spPr>
          <p:txBody>
            <a:bodyPr wrap="non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F2F2F"/>
                  </a:solidFill>
                  <a:effectLst/>
                  <a:uLnTx/>
                  <a:uFillTx/>
                  <a:latin typeface="Arial"/>
                  <a:ea typeface="Microsoft YaHei Light"/>
                  <a:cs typeface="+mn-ea"/>
                  <a:sym typeface="+mn-lt"/>
                </a:rPr>
                <a:t>关键词短语</a:t>
              </a:r>
            </a:p>
          </p:txBody>
        </p:sp>
        <p:sp>
          <p:nvSpPr>
            <p:cNvPr id="10" name="文本框 9">
              <a:extLst>
                <a:ext uri="{FF2B5EF4-FFF2-40B4-BE49-F238E27FC236}">
                  <a16:creationId xmlns:a16="http://schemas.microsoft.com/office/drawing/2014/main" id="{58EA9AC3-3B7C-4D75-920B-4B4246A41221}"/>
                </a:ext>
              </a:extLst>
            </p:cNvPr>
            <p:cNvSpPr txBox="1"/>
            <p:nvPr/>
          </p:nvSpPr>
          <p:spPr>
            <a:xfrm>
              <a:off x="6584067" y="2163684"/>
              <a:ext cx="1429374" cy="861774"/>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2F2F2F"/>
                  </a:solidFill>
                  <a:effectLst/>
                  <a:uLnTx/>
                  <a:uFillTx/>
                  <a:latin typeface="Arial"/>
                  <a:ea typeface="Microsoft YaHei Light"/>
                  <a:cs typeface="+mn-ea"/>
                  <a:sym typeface="+mn-lt"/>
                </a:rPr>
                <a:t>单击此处编辑正文内容单击此处编辑正文内容单击此处编辑正文内容</a:t>
              </a:r>
            </a:p>
          </p:txBody>
        </p:sp>
        <p:sp>
          <p:nvSpPr>
            <p:cNvPr id="11" name="文本框 10">
              <a:extLst>
                <a:ext uri="{FF2B5EF4-FFF2-40B4-BE49-F238E27FC236}">
                  <a16:creationId xmlns:a16="http://schemas.microsoft.com/office/drawing/2014/main" id="{CCB44557-0A70-4C8C-AB23-DD67DF5F653D}"/>
                </a:ext>
              </a:extLst>
            </p:cNvPr>
            <p:cNvSpPr txBox="1"/>
            <p:nvPr/>
          </p:nvSpPr>
          <p:spPr>
            <a:xfrm>
              <a:off x="8965993" y="1273212"/>
              <a:ext cx="1282402" cy="307777"/>
            </a:xfrm>
            <a:prstGeom prst="rect">
              <a:avLst/>
            </a:prstGeom>
            <a:noFill/>
          </p:spPr>
          <p:txBody>
            <a:bodyPr wrap="non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F2F2F"/>
                  </a:solidFill>
                  <a:effectLst/>
                  <a:uLnTx/>
                  <a:uFillTx/>
                  <a:latin typeface="Arial"/>
                  <a:ea typeface="Microsoft YaHei Light"/>
                  <a:cs typeface="+mn-ea"/>
                  <a:sym typeface="+mn-lt"/>
                </a:rPr>
                <a:t>关键词短语</a:t>
              </a:r>
            </a:p>
          </p:txBody>
        </p:sp>
        <p:sp>
          <p:nvSpPr>
            <p:cNvPr id="12" name="文本框 11">
              <a:extLst>
                <a:ext uri="{FF2B5EF4-FFF2-40B4-BE49-F238E27FC236}">
                  <a16:creationId xmlns:a16="http://schemas.microsoft.com/office/drawing/2014/main" id="{DE799374-446A-4F5B-9F4D-A6682277A331}"/>
                </a:ext>
              </a:extLst>
            </p:cNvPr>
            <p:cNvSpPr txBox="1"/>
            <p:nvPr/>
          </p:nvSpPr>
          <p:spPr>
            <a:xfrm>
              <a:off x="8965994" y="1619839"/>
              <a:ext cx="1697468" cy="984885"/>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2F2F2F"/>
                  </a:solidFill>
                  <a:effectLst/>
                  <a:uLnTx/>
                  <a:uFillTx/>
                  <a:latin typeface="Arial"/>
                  <a:ea typeface="Microsoft YaHei Light"/>
                  <a:cs typeface="+mn-ea"/>
                  <a:sym typeface="+mn-lt"/>
                </a:rPr>
                <a:t>单击此处编辑正文内容单击此处编辑正文内容单击此处编辑正文内容</a:t>
              </a:r>
            </a:p>
          </p:txBody>
        </p:sp>
        <p:sp>
          <p:nvSpPr>
            <p:cNvPr id="13" name="文本框 12">
              <a:extLst>
                <a:ext uri="{FF2B5EF4-FFF2-40B4-BE49-F238E27FC236}">
                  <a16:creationId xmlns:a16="http://schemas.microsoft.com/office/drawing/2014/main" id="{3846FF6D-9C57-4340-9F31-9B30D427F35D}"/>
                </a:ext>
              </a:extLst>
            </p:cNvPr>
            <p:cNvSpPr txBox="1"/>
            <p:nvPr/>
          </p:nvSpPr>
          <p:spPr>
            <a:xfrm>
              <a:off x="6081844" y="4136271"/>
              <a:ext cx="2876532" cy="30777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Arial"/>
                  <a:ea typeface="Microsoft YaHei Light"/>
                  <a:cs typeface="+mn-ea"/>
                  <a:sym typeface="+mn-lt"/>
                </a:rPr>
                <a:t>关键词短语</a:t>
              </a:r>
            </a:p>
          </p:txBody>
        </p:sp>
        <p:sp>
          <p:nvSpPr>
            <p:cNvPr id="14" name="文本框 13">
              <a:extLst>
                <a:ext uri="{FF2B5EF4-FFF2-40B4-BE49-F238E27FC236}">
                  <a16:creationId xmlns:a16="http://schemas.microsoft.com/office/drawing/2014/main" id="{99883305-1D2E-4005-802E-B4B5DE538571}"/>
                </a:ext>
              </a:extLst>
            </p:cNvPr>
            <p:cNvSpPr txBox="1"/>
            <p:nvPr/>
          </p:nvSpPr>
          <p:spPr>
            <a:xfrm>
              <a:off x="983043" y="4259382"/>
              <a:ext cx="860085" cy="369332"/>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2F2F"/>
                  </a:solidFill>
                  <a:effectLst/>
                  <a:uLnTx/>
                  <a:uFillTx/>
                  <a:latin typeface="Arial"/>
                  <a:ea typeface="Microsoft YaHei Light"/>
                  <a:cs typeface="+mn-ea"/>
                  <a:sym typeface="+mn-lt"/>
                </a:rPr>
                <a:t>NOW</a:t>
              </a:r>
              <a:endParaRPr kumimoji="0" lang="zh-CN" altLang="en-US" sz="1800" b="0" i="0" u="none" strike="noStrike" kern="1200" cap="none" spc="0" normalizeH="0" baseline="0" noProof="0" dirty="0">
                <a:ln>
                  <a:noFill/>
                </a:ln>
                <a:solidFill>
                  <a:srgbClr val="2F2F2F"/>
                </a:solidFill>
                <a:effectLst/>
                <a:uLnTx/>
                <a:uFillTx/>
                <a:latin typeface="Arial"/>
                <a:ea typeface="Microsoft YaHei Light"/>
                <a:cs typeface="+mn-ea"/>
                <a:sym typeface="+mn-lt"/>
              </a:endParaRPr>
            </a:p>
          </p:txBody>
        </p:sp>
        <p:sp>
          <p:nvSpPr>
            <p:cNvPr id="15" name="文本框 14">
              <a:extLst>
                <a:ext uri="{FF2B5EF4-FFF2-40B4-BE49-F238E27FC236}">
                  <a16:creationId xmlns:a16="http://schemas.microsoft.com/office/drawing/2014/main" id="{17BD1742-BCD4-4587-A5A9-250598D09060}"/>
                </a:ext>
              </a:extLst>
            </p:cNvPr>
            <p:cNvSpPr txBox="1"/>
            <p:nvPr/>
          </p:nvSpPr>
          <p:spPr>
            <a:xfrm>
              <a:off x="9405860" y="4105494"/>
              <a:ext cx="1491877" cy="369332"/>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Arial"/>
                  <a:ea typeface="Microsoft YaHei Light"/>
                  <a:cs typeface="+mn-ea"/>
                  <a:sym typeface="+mn-lt"/>
                </a:rPr>
                <a:t>关键词</a:t>
              </a:r>
            </a:p>
          </p:txBody>
        </p:sp>
      </p:grpSp>
      <p:sp>
        <p:nvSpPr>
          <p:cNvPr id="3" name="文本框 2">
            <a:extLst>
              <a:ext uri="{FF2B5EF4-FFF2-40B4-BE49-F238E27FC236}">
                <a16:creationId xmlns:a16="http://schemas.microsoft.com/office/drawing/2014/main" id="{8B0B7418-7F22-723E-A206-BD1F965AB61F}"/>
              </a:ext>
            </a:extLst>
          </p:cNvPr>
          <p:cNvSpPr txBox="1"/>
          <p:nvPr/>
        </p:nvSpPr>
        <p:spPr>
          <a:xfrm>
            <a:off x="823816" y="692958"/>
            <a:ext cx="2502388" cy="395493"/>
          </a:xfrm>
          <a:prstGeom prst="rect">
            <a:avLst/>
          </a:prstGeom>
          <a:scene3d>
            <a:camera prst="orthographicFront"/>
            <a:lightRig rig="threePt" dir="t"/>
          </a:scene3d>
        </p:spPr>
        <p:txBody>
          <a:bodyPr vert="horz" wrap="square" lIns="0" tIns="0" rIns="0" bIns="0" rtlCol="0">
            <a:spAutoFit/>
          </a:bodyPr>
          <a:lstStyle>
            <a:defPPr>
              <a:defRPr lang="zh-CN"/>
            </a:defPPr>
            <a:lvl1pPr indent="0">
              <a:lnSpc>
                <a:spcPct val="90000"/>
              </a:lnSpc>
              <a:spcBef>
                <a:spcPts val="1000"/>
              </a:spcBef>
              <a:buFont typeface="Arial" panose="020B0604020202020204" pitchFamily="34" charset="0"/>
              <a:buNone/>
              <a:defRPr kumimoji="1" sz="3600">
                <a:ln w="6350">
                  <a:noFill/>
                </a:ln>
                <a:gradFill flip="none" rotWithShape="1">
                  <a:gsLst>
                    <a:gs pos="0">
                      <a:schemeClr val="accent4"/>
                    </a:gs>
                    <a:gs pos="100000">
                      <a:schemeClr val="accent3"/>
                    </a:gs>
                  </a:gsLst>
                  <a:path path="circle">
                    <a:fillToRect r="100000" b="100000"/>
                  </a:path>
                  <a:tileRect l="-100000" t="-100000"/>
                </a:gradFill>
                <a:effectLst>
                  <a:outerShdw blurRad="177800" dist="127000" dir="2700000" sx="95000" sy="95000" algn="tl" rotWithShape="0">
                    <a:schemeClr val="accent3">
                      <a:lumMod val="75000"/>
                      <a:alpha val="35000"/>
                    </a:schemeClr>
                  </a:outerShdw>
                </a:effectLst>
                <a:latin typeface="锐字真言体免费商用" panose="02010600030101010101" pitchFamily="2" charset="-122"/>
                <a:ea typeface="锐字真言体免费商用" panose="02010600030101010101" pitchFamily="2" charset="-122"/>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800" b="0" i="0" u="none" strike="noStrike" kern="1200" cap="none" spc="0" normalizeH="0" baseline="0" noProof="0" dirty="0">
                <a:ln w="6350">
                  <a:noFill/>
                </a:ln>
                <a:solidFill>
                  <a:srgbClr val="F54E1A"/>
                </a:solidFill>
                <a:effectLst>
                  <a:outerShdw blurRad="177800" dist="127000" dir="2700000" sx="95000" sy="95000" algn="tl" rotWithShape="0">
                    <a:srgbClr val="F54E1A">
                      <a:lumMod val="75000"/>
                      <a:alpha val="35000"/>
                    </a:srgbClr>
                  </a:outerShdw>
                </a:effectLst>
                <a:uLnTx/>
                <a:uFillTx/>
                <a:latin typeface="Arial"/>
                <a:ea typeface="Microsoft YaHei Light"/>
                <a:cs typeface="+mn-ea"/>
                <a:sym typeface="+mn-lt"/>
              </a:rPr>
              <a:t>工作计划</a:t>
            </a:r>
          </a:p>
        </p:txBody>
      </p:sp>
      <p:sp>
        <p:nvSpPr>
          <p:cNvPr id="16" name="任意多边形: 形状 15">
            <a:extLst>
              <a:ext uri="{FF2B5EF4-FFF2-40B4-BE49-F238E27FC236}">
                <a16:creationId xmlns:a16="http://schemas.microsoft.com/office/drawing/2014/main" id="{E28F2220-5E84-2F37-294D-36AAE6968129}"/>
              </a:ext>
            </a:extLst>
          </p:cNvPr>
          <p:cNvSpPr/>
          <p:nvPr/>
        </p:nvSpPr>
        <p:spPr>
          <a:xfrm rot="5400000">
            <a:off x="10437910" y="547367"/>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17" name="任意多边形: 形状 16">
            <a:extLst>
              <a:ext uri="{FF2B5EF4-FFF2-40B4-BE49-F238E27FC236}">
                <a16:creationId xmlns:a16="http://schemas.microsoft.com/office/drawing/2014/main" id="{26C9F23E-59B7-9AC9-9015-E2F427284099}"/>
              </a:ext>
            </a:extLst>
          </p:cNvPr>
          <p:cNvSpPr/>
          <p:nvPr/>
        </p:nvSpPr>
        <p:spPr>
          <a:xfrm rot="5400000">
            <a:off x="10692368" y="547368"/>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18" name="任意多边形: 形状 17">
            <a:extLst>
              <a:ext uri="{FF2B5EF4-FFF2-40B4-BE49-F238E27FC236}">
                <a16:creationId xmlns:a16="http://schemas.microsoft.com/office/drawing/2014/main" id="{A2806ECA-EF9C-1399-40DA-7DB3904E1B6E}"/>
              </a:ext>
            </a:extLst>
          </p:cNvPr>
          <p:cNvSpPr/>
          <p:nvPr/>
        </p:nvSpPr>
        <p:spPr>
          <a:xfrm rot="5400000">
            <a:off x="10946826" y="547368"/>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20" name="任意多边形: 形状 19">
            <a:extLst>
              <a:ext uri="{FF2B5EF4-FFF2-40B4-BE49-F238E27FC236}">
                <a16:creationId xmlns:a16="http://schemas.microsoft.com/office/drawing/2014/main" id="{BD6D9390-37AE-A0EC-2C95-BCEB74CD1CAB}"/>
              </a:ext>
            </a:extLst>
          </p:cNvPr>
          <p:cNvSpPr/>
          <p:nvPr/>
        </p:nvSpPr>
        <p:spPr>
          <a:xfrm rot="5400000">
            <a:off x="11355827" y="547368"/>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cxnSp>
        <p:nvCxnSpPr>
          <p:cNvPr id="22" name="直接连接符 21">
            <a:extLst>
              <a:ext uri="{FF2B5EF4-FFF2-40B4-BE49-F238E27FC236}">
                <a16:creationId xmlns:a16="http://schemas.microsoft.com/office/drawing/2014/main" id="{B6B9096E-32CC-63AC-5825-C4627B0A3CCD}"/>
              </a:ext>
            </a:extLst>
          </p:cNvPr>
          <p:cNvCxnSpPr>
            <a:cxnSpLocks/>
          </p:cNvCxnSpPr>
          <p:nvPr/>
        </p:nvCxnSpPr>
        <p:spPr>
          <a:xfrm>
            <a:off x="691589" y="628787"/>
            <a:ext cx="0" cy="47361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963641A-FB75-F511-F8B3-56AAFDE5980D}"/>
              </a:ext>
            </a:extLst>
          </p:cNvPr>
          <p:cNvCxnSpPr>
            <a:cxnSpLocks/>
          </p:cNvCxnSpPr>
          <p:nvPr/>
        </p:nvCxnSpPr>
        <p:spPr>
          <a:xfrm>
            <a:off x="2695910" y="877719"/>
            <a:ext cx="8829415" cy="0"/>
          </a:xfrm>
          <a:prstGeom prst="line">
            <a:avLst/>
          </a:prstGeom>
          <a:ln w="25400" cap="sq">
            <a:gradFill flip="none" rotWithShape="1">
              <a:gsLst>
                <a:gs pos="0">
                  <a:schemeClr val="accent1"/>
                </a:gs>
                <a:gs pos="33000">
                  <a:schemeClr val="accent1">
                    <a:alpha val="15000"/>
                  </a:schemeClr>
                </a:gs>
                <a:gs pos="70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242104"/>
      </p:ext>
    </p:extLst>
  </p:cSld>
  <p:clrMapOvr>
    <a:masterClrMapping/>
  </p:clrMapOvr>
</p:sld>
</file>

<file path=ppt/theme/theme1.xml><?xml version="1.0" encoding="utf-8"?>
<a:theme xmlns:a="http://schemas.openxmlformats.org/drawingml/2006/main" name="1_Office 主题​​">
  <a:themeElements>
    <a:clrScheme name="OfficePLUS">
      <a:dk1>
        <a:srgbClr val="2F2F2F"/>
      </a:dk1>
      <a:lt1>
        <a:srgbClr val="FFFFFF"/>
      </a:lt1>
      <a:dk2>
        <a:srgbClr val="778495"/>
      </a:dk2>
      <a:lt2>
        <a:srgbClr val="F0F0F0"/>
      </a:lt2>
      <a:accent1>
        <a:srgbClr val="F54E1A"/>
      </a:accent1>
      <a:accent2>
        <a:srgbClr val="FA4848"/>
      </a:accent2>
      <a:accent3>
        <a:srgbClr val="F97B20"/>
      </a:accent3>
      <a:accent4>
        <a:srgbClr val="FDB72E"/>
      </a:accent4>
      <a:accent5>
        <a:srgbClr val="836BFF"/>
      </a:accent5>
      <a:accent6>
        <a:srgbClr val="2CB3FF"/>
      </a:accent6>
      <a:hlink>
        <a:srgbClr val="0563C1"/>
      </a:hlink>
      <a:folHlink>
        <a:srgbClr val="954F71"/>
      </a:folHlink>
    </a:clrScheme>
    <a:fontScheme name="自定义 1">
      <a:majorFont>
        <a:latin typeface="Arial Black"/>
        <a:ea typeface="微软雅黑"/>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69</Words>
  <Application>Microsoft Office PowerPoint</Application>
  <PresentationFormat>宽屏</PresentationFormat>
  <Paragraphs>12</Paragraphs>
  <Slides>1</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vt:i4>
      </vt:variant>
    </vt:vector>
  </HeadingPairs>
  <TitlesOfParts>
    <vt:vector size="3" baseType="lpstr">
      <vt:lpstr>Arial</vt:lpstr>
      <vt:lpstr>1_Office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佰祺</dc:creator>
  <cp:lastModifiedBy>张 佰祺</cp:lastModifiedBy>
  <cp:revision>22</cp:revision>
  <dcterms:created xsi:type="dcterms:W3CDTF">2022-10-27T08:37:09Z</dcterms:created>
  <dcterms:modified xsi:type="dcterms:W3CDTF">2022-10-27T08:54:20Z</dcterms:modified>
</cp:coreProperties>
</file>