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3" embedTrueTypeFonts="1" saveSubsetFonts="1">
  <p:sldMasterIdLst>
    <p:sldMasterId id="2147483648" r:id="rId1"/>
  </p:sld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2008" cy="72008"/>
</p:viewPr>
</file>

<file path=ppt/_rels/presentation.xml.rels>&#65279;<?xml version="1.0" encoding="utf-8"?><Relationships xmlns="http://schemas.openxmlformats.org/package/2006/relationships"><Relationship Type="http://schemas.openxmlformats.org/officeDocument/2006/relationships/theme" Target="theme/theme1.xml" Id="rId8" /><Relationship Type="http://schemas.openxmlformats.org/officeDocument/2006/relationships/viewProps" Target="viewProps.xml" Id="rId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presProps" Target="presProps.xml" Id="rId6" /><Relationship Type="http://schemas.openxmlformats.org/officeDocument/2006/relationships/tableStyles" Target="tableStyles.xml" Id="rId9"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6.xml><?xml version="1.0" encoding="utf-8"?>
<p:sldLayout xmlns:p14="http://schemas.microsoft.com/office/powerpoint/2010/main"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
          <p:cNvSpPr>
            <a:spLocks noGrp="1"/>
          </p:cNvSpPr>
          <p:nvPr>
            <p:ph type="dt" sz="half" idx="10"/>
          </p:nvPr>
        </p:nvSpPr>
        <p:spPr/>
        <p:txBody>
          <a:bodyPr/>
          <a:lstStyle/>
          <a:p>
            <a:endParaRPr lang="en-US"/>
          </a:p>
        </p:txBody>
      </p:sp>
      <p:sp>
        <p:nvSpPr>
          <p:cNvPr id="3" name=""/>
          <p:cNvSpPr>
            <a:spLocks noGrp="1"/>
          </p:cNvSpPr>
          <p:nvPr>
            <p:ph type="ftr" sz="quarter" idx="11"/>
          </p:nvPr>
        </p:nvSpPr>
        <p:spPr/>
        <p:txBody>
          <a:bodyPr/>
          <a:lstStyle/>
          <a:p>
            <a:endParaRPr lang="en-US" dirty="0"/>
          </a:p>
        </p:txBody>
      </p:sp>
      <p:sp>
        <p:nvSpPr>
          <p:cNvPr id="4" name=""/>
          <p:cNvSpPr>
            <a:spLocks noGrp="1"/>
          </p:cNvSpPr>
          <p:nvPr>
            <p:ph type="sldNum" sz="quarter" idx="12"/>
          </p:nvPr>
        </p:nvSpPr>
        <p:spPr/>
        <p:txBody>
          <a:bodyPr/>
          <a:lstStyle/>
          <a:p>
            <a:fld id="{C8BB1146-E542-4D4E-B8E9-6919A11DDD48}" type="slidenum">
              <a:rPr lang="en-US" smtClean="0"/>
              <a:pPr/>
              <a:t>‹#›</a:t>
            </a:fld>
            <a:endParaRPr lang="en-US"/>
          </a:p>
        </p:txBody>
      </p:sp>
    </p:spTree>
    <p:extLst>
      <p:ext uri="{BB962C8B-B14F-4D97-AF65-F5344CB8AC3E}">
        <p14:creationId xmlns:p14="http://schemas.microsoft.com/office/powerpoint/2010/main" val="1043366923"/>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theme" Target="../theme/theme1.xml" Id="rId8" /><Relationship Type="http://schemas.openxmlformats.org/officeDocument/2006/relationships/slideLayout" Target="../slideLayouts/slideLayout6.xml" Id="rId6" /></Relationships>
</file>

<file path=ppt/slideMasters/slideMaster1.xml><?xml version="1.0" encoding="utf-8"?>
<p:sldMaster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p>
        </p:txBody>
      </p:sp>
      <p:sp>
        <p:nvSpPr>
          <p:cNvPr id="3" name=""/>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4" r:id="rId6"/>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&#65279;<?xml version="1.0" encoding="utf-8"?><Relationships xmlns="http://schemas.openxmlformats.org/package/2006/relationships"><Relationship Type="http://schemas.openxmlformats.org/officeDocument/2006/relationships/slideLayout" Target="../slideLayouts/slideLayout6.xml" Id="rId1" /></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
            <a:extLst>
              <a:ext uri="{FF2B5EF4-FFF2-40B4-BE49-F238E27FC236}">
                <a16:creationId xmlns:a16="http://schemas.microsoft.com/office/drawing/2014/main" id="{0E2FC873-47A1-D0A8-7068-C70622878975}"/>
              </a:ext>
            </a:extLst>
          </p:cNvPr>
          <p:cNvGrpSpPr/>
          <p:nvPr/>
        </p:nvGrpSpPr>
        <p:grpSpPr>
          <a:xfrm>
            <a:off x="666750" y="1130300"/>
            <a:ext cx="10858500" cy="5057858"/>
            <a:chOff x="666750" y="1130300"/>
            <a:chExt cx="10858500" cy="5057858"/>
          </a:xfrm>
        </p:grpSpPr>
        <p:grpSp>
          <p:nvGrpSpPr>
            <p:cNvPr id="12" name="">
              <a:extLst>
                <a:ext uri="{FF2B5EF4-FFF2-40B4-BE49-F238E27FC236}">
                  <a16:creationId xmlns:a16="http://schemas.microsoft.com/office/drawing/2014/main" id="{766BE975-F41A-A1E1-7FAD-849E435A1703}"/>
                </a:ext>
              </a:extLst>
            </p:cNvPr>
            <p:cNvGrpSpPr/>
            <p:nvPr/>
          </p:nvGrpSpPr>
          <p:grpSpPr>
            <a:xfrm>
              <a:off x="838200" y="2075276"/>
              <a:ext cx="10510419" cy="3164192"/>
              <a:chOff x="838200" y="2075276"/>
              <a:chExt cx="10510419" cy="3164192"/>
            </a:xfrm>
          </p:grpSpPr>
          <p:grpSp>
            <p:nvGrpSpPr>
              <p:cNvPr id="11" name="">
                <a:extLst>
                  <a:ext uri="{FF2B5EF4-FFF2-40B4-BE49-F238E27FC236}">
                    <a16:creationId xmlns:a16="http://schemas.microsoft.com/office/drawing/2014/main" id="{AA702FAD-12F0-84A6-AC70-DEB9EEE3FD49}"/>
                  </a:ext>
                </a:extLst>
              </p:cNvPr>
              <p:cNvGrpSpPr/>
              <p:nvPr/>
            </p:nvGrpSpPr>
            <p:grpSpPr>
              <a:xfrm>
                <a:off x="4627957" y="2075276"/>
                <a:ext cx="2965273" cy="3164192"/>
                <a:chOff x="4627957" y="2075276"/>
                <a:chExt cx="2965273" cy="3164192"/>
              </a:xfrm>
            </p:grpSpPr>
            <p:sp>
              <p:nvSpPr>
                <p:cNvPr id="88" name="">
                  <a:extLst>
                    <a:ext uri="{FF2B5EF4-FFF2-40B4-BE49-F238E27FC236}">
                      <a16:creationId xmlns:a16="http://schemas.microsoft.com/office/drawing/2014/main" id="{5B068D4D-FB98-11D1-4FBB-1D61BD5FC237}"/>
                    </a:ext>
                  </a:extLst>
                </p:cNvPr>
                <p:cNvSpPr/>
                <p:nvPr/>
              </p:nvSpPr>
              <p:spPr>
                <a:xfrm>
                  <a:off x="4627957" y="2186430"/>
                  <a:ext cx="2965273" cy="2965273"/>
                </a:xfrm>
                <a:prstGeom prst="ellipse">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20000"/>
                    </a:lnSpc>
                  </a:pPr>
                  <a:endParaRPr lang="en-US" altLang="zh-CN" sz="2400" b="1">
                    <a:solidFill>
                      <a:schemeClr val="tx1"/>
                    </a:solidFill>
                  </a:endParaRPr>
                </a:p>
              </p:txBody>
            </p:sp>
            <p:sp>
              <p:nvSpPr>
                <p:cNvPr id="9" name="">
                  <a:extLst>
                    <a:ext uri="{FF2B5EF4-FFF2-40B4-BE49-F238E27FC236}">
                      <a16:creationId xmlns:a16="http://schemas.microsoft.com/office/drawing/2014/main" id="{568CE083-B650-AE7B-964E-3D2320816657}"/>
                    </a:ext>
                  </a:extLst>
                </p:cNvPr>
                <p:cNvSpPr/>
                <p:nvPr/>
              </p:nvSpPr>
              <p:spPr>
                <a:xfrm>
                  <a:off x="4627957" y="2203689"/>
                  <a:ext cx="2944327" cy="2944327"/>
                </a:xfrm>
                <a:prstGeom prst="arc">
                  <a:avLst>
                    <a:gd name="adj1" fmla="val 11844384"/>
                    <a:gd name="adj2" fmla="val 20379277"/>
                  </a:avLst>
                </a:prstGeom>
                <a:ln w="12700">
                  <a:solidFill>
                    <a:schemeClr val="tx2">
                      <a:alpha val="50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
                  <a:extLst>
                    <a:ext uri="{FF2B5EF4-FFF2-40B4-BE49-F238E27FC236}">
                      <a16:creationId xmlns:a16="http://schemas.microsoft.com/office/drawing/2014/main" id="{72FF8183-5686-5278-06BD-0DBDCD598585}"/>
                    </a:ext>
                  </a:extLst>
                </p:cNvPr>
                <p:cNvSpPr/>
                <p:nvPr/>
              </p:nvSpPr>
              <p:spPr>
                <a:xfrm flipH="1" flipV="1">
                  <a:off x="4627957" y="2186430"/>
                  <a:ext cx="2944327" cy="2944327"/>
                </a:xfrm>
                <a:prstGeom prst="arc">
                  <a:avLst>
                    <a:gd name="adj1" fmla="val 11844384"/>
                    <a:gd name="adj2" fmla="val 20379277"/>
                  </a:avLst>
                </a:prstGeom>
                <a:ln w="12700">
                  <a:solidFill>
                    <a:schemeClr val="tx2">
                      <a:alpha val="50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0" name="">
                  <a:extLst>
                    <a:ext uri="{FF2B5EF4-FFF2-40B4-BE49-F238E27FC236}">
                      <a16:creationId xmlns:a16="http://schemas.microsoft.com/office/drawing/2014/main" id="{AA205885-945A-F1BE-F2CA-521B679ED3FC}"/>
                    </a:ext>
                  </a:extLst>
                </p:cNvPr>
                <p:cNvGrpSpPr/>
                <p:nvPr/>
              </p:nvGrpSpPr>
              <p:grpSpPr>
                <a:xfrm>
                  <a:off x="5238749" y="2846520"/>
                  <a:ext cx="1701800" cy="1603206"/>
                  <a:chOff x="3797300" y="1266826"/>
                  <a:chExt cx="4521200" cy="4259263"/>
                </a:xfrm>
              </p:grpSpPr>
              <p:sp>
                <p:nvSpPr>
                  <p:cNvPr id="91" name="">
                    <a:extLst>
                      <a:ext uri="{FF2B5EF4-FFF2-40B4-BE49-F238E27FC236}">
                        <a16:creationId xmlns:a16="http://schemas.microsoft.com/office/drawing/2014/main" id="{7C8A1AAA-1072-D654-4EBE-F3E956902EF8}"/>
                      </a:ext>
                    </a:extLst>
                  </p:cNvPr>
                  <p:cNvSpPr/>
                  <p:nvPr/>
                </p:nvSpPr>
                <p:spPr bwMode="auto">
                  <a:xfrm>
                    <a:off x="3797300" y="1266826"/>
                    <a:ext cx="2174875" cy="4259263"/>
                  </a:xfrm>
                  <a:custGeom>
                    <a:avLst/>
                    <a:gdLst>
                      <a:gd name="T0" fmla="*/ 443 w 459"/>
                      <a:gd name="T1" fmla="*/ 786 h 898"/>
                      <a:gd name="T2" fmla="*/ 185 w 459"/>
                      <a:gd name="T3" fmla="*/ 733 h 898"/>
                      <a:gd name="T4" fmla="*/ 60 w 459"/>
                      <a:gd name="T5" fmla="*/ 574 h 898"/>
                      <a:gd name="T6" fmla="*/ 63 w 459"/>
                      <a:gd name="T7" fmla="*/ 377 h 898"/>
                      <a:gd name="T8" fmla="*/ 190 w 459"/>
                      <a:gd name="T9" fmla="*/ 208 h 898"/>
                      <a:gd name="T10" fmla="*/ 443 w 459"/>
                      <a:gd name="T11" fmla="*/ 91 h 898"/>
                      <a:gd name="T12" fmla="*/ 443 w 459"/>
                      <a:gd name="T13" fmla="*/ 786 h 898"/>
                    </a:gdLst>
                    <a:ahLst/>
                    <a:cxnLst>
                      <a:cxn ang="0">
                        <a:pos x="T0" y="T1"/>
                      </a:cxn>
                      <a:cxn ang="0">
                        <a:pos x="T2" y="T3"/>
                      </a:cxn>
                      <a:cxn ang="0">
                        <a:pos x="T4" y="T5"/>
                      </a:cxn>
                      <a:cxn ang="0">
                        <a:pos x="T6" y="T7"/>
                      </a:cxn>
                      <a:cxn ang="0">
                        <a:pos x="T8" y="T9"/>
                      </a:cxn>
                      <a:cxn ang="0">
                        <a:pos x="T10" y="T11"/>
                      </a:cxn>
                      <a:cxn ang="0">
                        <a:pos x="T12" y="T13"/>
                      </a:cxn>
                    </a:cxnLst>
                    <a:rect l="0" t="0" r="r" b="b"/>
                    <a:pathLst>
                      <a:path w="459" h="898">
                        <a:moveTo>
                          <a:pt x="443" y="786"/>
                        </a:moveTo>
                        <a:cubicBezTo>
                          <a:pt x="459" y="894"/>
                          <a:pt x="206" y="898"/>
                          <a:pt x="185" y="733"/>
                        </a:cubicBezTo>
                        <a:cubicBezTo>
                          <a:pt x="81" y="762"/>
                          <a:pt x="10" y="662"/>
                          <a:pt x="60" y="574"/>
                        </a:cubicBezTo>
                        <a:cubicBezTo>
                          <a:pt x="0" y="533"/>
                          <a:pt x="1" y="413"/>
                          <a:pt x="63" y="377"/>
                        </a:cubicBezTo>
                        <a:cubicBezTo>
                          <a:pt x="16" y="326"/>
                          <a:pt x="74" y="183"/>
                          <a:pt x="190" y="208"/>
                        </a:cubicBezTo>
                        <a:cubicBezTo>
                          <a:pt x="158" y="93"/>
                          <a:pt x="326" y="0"/>
                          <a:pt x="443" y="91"/>
                        </a:cubicBezTo>
                        <a:lnTo>
                          <a:pt x="443" y="786"/>
                        </a:lnTo>
                        <a:close/>
                      </a:path>
                    </a:pathLst>
                  </a:custGeom>
                  <a:noFill/>
                  <a:ln w="254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
                    <a:extLst>
                      <a:ext uri="{FF2B5EF4-FFF2-40B4-BE49-F238E27FC236}">
                        <a16:creationId xmlns:a16="http://schemas.microsoft.com/office/drawing/2014/main" id="{9C72345F-16FA-3819-4A7B-A827B2C60820}"/>
                      </a:ext>
                    </a:extLst>
                  </p:cNvPr>
                  <p:cNvSpPr/>
                  <p:nvPr/>
                </p:nvSpPr>
                <p:spPr bwMode="auto">
                  <a:xfrm>
                    <a:off x="4678363" y="2133601"/>
                    <a:ext cx="498475" cy="469900"/>
                  </a:xfrm>
                  <a:custGeom>
                    <a:avLst/>
                    <a:gdLst>
                      <a:gd name="T0" fmla="*/ 0 w 105"/>
                      <a:gd name="T1" fmla="*/ 0 h 99"/>
                      <a:gd name="T2" fmla="*/ 105 w 105"/>
                      <a:gd name="T3" fmla="*/ 99 h 99"/>
                    </a:gdLst>
                    <a:ahLst/>
                    <a:cxnLst>
                      <a:cxn ang="0">
                        <a:pos x="T0" y="T1"/>
                      </a:cxn>
                      <a:cxn ang="0">
                        <a:pos x="T2" y="T3"/>
                      </a:cxn>
                    </a:cxnLst>
                    <a:rect l="0" t="0" r="r" b="b"/>
                    <a:pathLst>
                      <a:path w="105" h="99">
                        <a:moveTo>
                          <a:pt x="0" y="0"/>
                        </a:moveTo>
                        <a:cubicBezTo>
                          <a:pt x="9" y="51"/>
                          <a:pt x="54" y="90"/>
                          <a:pt x="105" y="99"/>
                        </a:cubicBezTo>
                      </a:path>
                    </a:pathLst>
                  </a:custGeom>
                  <a:noFill/>
                  <a:ln w="254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
                    <a:extLst>
                      <a:ext uri="{FF2B5EF4-FFF2-40B4-BE49-F238E27FC236}">
                        <a16:creationId xmlns:a16="http://schemas.microsoft.com/office/drawing/2014/main" id="{41906E18-5837-29D8-AEDD-264A944BDA27}"/>
                      </a:ext>
                    </a:extLst>
                  </p:cNvPr>
                  <p:cNvSpPr/>
                  <p:nvPr/>
                </p:nvSpPr>
                <p:spPr bwMode="auto">
                  <a:xfrm>
                    <a:off x="5119688" y="1949451"/>
                    <a:ext cx="768350" cy="517525"/>
                  </a:xfrm>
                  <a:custGeom>
                    <a:avLst/>
                    <a:gdLst>
                      <a:gd name="T0" fmla="*/ 12 w 162"/>
                      <a:gd name="T1" fmla="*/ 0 h 109"/>
                      <a:gd name="T2" fmla="*/ 162 w 162"/>
                      <a:gd name="T3" fmla="*/ 59 h 109"/>
                    </a:gdLst>
                    <a:ahLst/>
                    <a:cxnLst>
                      <a:cxn ang="0">
                        <a:pos x="T0" y="T1"/>
                      </a:cxn>
                      <a:cxn ang="0">
                        <a:pos x="T2" y="T3"/>
                      </a:cxn>
                    </a:cxnLst>
                    <a:rect l="0" t="0" r="r" b="b"/>
                    <a:pathLst>
                      <a:path w="162" h="109">
                        <a:moveTo>
                          <a:pt x="12" y="0"/>
                        </a:moveTo>
                        <a:cubicBezTo>
                          <a:pt x="0" y="77"/>
                          <a:pt x="128" y="109"/>
                          <a:pt x="162" y="59"/>
                        </a:cubicBezTo>
                      </a:path>
                    </a:pathLst>
                  </a:custGeom>
                  <a:noFill/>
                  <a:ln w="254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
                    <a:extLst>
                      <a:ext uri="{FF2B5EF4-FFF2-40B4-BE49-F238E27FC236}">
                        <a16:creationId xmlns:a16="http://schemas.microsoft.com/office/drawing/2014/main" id="{93B8EECB-015D-88B1-895F-91ABBE70ABC7}"/>
                      </a:ext>
                    </a:extLst>
                  </p:cNvPr>
                  <p:cNvSpPr/>
                  <p:nvPr/>
                </p:nvSpPr>
                <p:spPr bwMode="auto">
                  <a:xfrm>
                    <a:off x="4606925" y="2486026"/>
                    <a:ext cx="266700" cy="327025"/>
                  </a:xfrm>
                  <a:custGeom>
                    <a:avLst/>
                    <a:gdLst>
                      <a:gd name="T0" fmla="*/ 56 w 56"/>
                      <a:gd name="T1" fmla="*/ 0 h 69"/>
                      <a:gd name="T2" fmla="*/ 0 w 56"/>
                      <a:gd name="T3" fmla="*/ 69 h 69"/>
                    </a:gdLst>
                    <a:ahLst/>
                    <a:cxnLst>
                      <a:cxn ang="0">
                        <a:pos x="T0" y="T1"/>
                      </a:cxn>
                      <a:cxn ang="0">
                        <a:pos x="T2" y="T3"/>
                      </a:cxn>
                    </a:cxnLst>
                    <a:rect l="0" t="0" r="r" b="b"/>
                    <a:pathLst>
                      <a:path w="56" h="69">
                        <a:moveTo>
                          <a:pt x="56" y="0"/>
                        </a:moveTo>
                        <a:cubicBezTo>
                          <a:pt x="56" y="27"/>
                          <a:pt x="20" y="61"/>
                          <a:pt x="0" y="69"/>
                        </a:cubicBezTo>
                      </a:path>
                    </a:pathLst>
                  </a:custGeom>
                  <a:noFill/>
                  <a:ln w="254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
                    <a:extLst>
                      <a:ext uri="{FF2B5EF4-FFF2-40B4-BE49-F238E27FC236}">
                        <a16:creationId xmlns:a16="http://schemas.microsoft.com/office/drawing/2014/main" id="{9547E47B-F481-5FE7-AD9C-17115CBFB1E2}"/>
                      </a:ext>
                    </a:extLst>
                  </p:cNvPr>
                  <p:cNvSpPr/>
                  <p:nvPr/>
                </p:nvSpPr>
                <p:spPr bwMode="auto">
                  <a:xfrm>
                    <a:off x="4498975" y="3021013"/>
                    <a:ext cx="1365250" cy="593725"/>
                  </a:xfrm>
                  <a:custGeom>
                    <a:avLst/>
                    <a:gdLst>
                      <a:gd name="T0" fmla="*/ 0 w 288"/>
                      <a:gd name="T1" fmla="*/ 43 h 125"/>
                      <a:gd name="T2" fmla="*/ 66 w 288"/>
                      <a:gd name="T3" fmla="*/ 114 h 125"/>
                      <a:gd name="T4" fmla="*/ 136 w 288"/>
                      <a:gd name="T5" fmla="*/ 58 h 125"/>
                      <a:gd name="T6" fmla="*/ 237 w 288"/>
                      <a:gd name="T7" fmla="*/ 7 h 125"/>
                      <a:gd name="T8" fmla="*/ 288 w 288"/>
                      <a:gd name="T9" fmla="*/ 25 h 125"/>
                    </a:gdLst>
                    <a:ahLst/>
                    <a:cxnLst>
                      <a:cxn ang="0">
                        <a:pos x="T0" y="T1"/>
                      </a:cxn>
                      <a:cxn ang="0">
                        <a:pos x="T2" y="T3"/>
                      </a:cxn>
                      <a:cxn ang="0">
                        <a:pos x="T4" y="T5"/>
                      </a:cxn>
                      <a:cxn ang="0">
                        <a:pos x="T6" y="T7"/>
                      </a:cxn>
                      <a:cxn ang="0">
                        <a:pos x="T8" y="T9"/>
                      </a:cxn>
                    </a:cxnLst>
                    <a:rect l="0" t="0" r="r" b="b"/>
                    <a:pathLst>
                      <a:path w="288" h="125">
                        <a:moveTo>
                          <a:pt x="0" y="43"/>
                        </a:moveTo>
                        <a:cubicBezTo>
                          <a:pt x="31" y="58"/>
                          <a:pt x="32" y="104"/>
                          <a:pt x="66" y="114"/>
                        </a:cubicBezTo>
                        <a:cubicBezTo>
                          <a:pt x="102" y="125"/>
                          <a:pt x="121" y="86"/>
                          <a:pt x="136" y="58"/>
                        </a:cubicBezTo>
                        <a:cubicBezTo>
                          <a:pt x="157" y="16"/>
                          <a:pt x="190" y="0"/>
                          <a:pt x="237" y="7"/>
                        </a:cubicBezTo>
                        <a:cubicBezTo>
                          <a:pt x="253" y="9"/>
                          <a:pt x="279" y="20"/>
                          <a:pt x="288" y="25"/>
                        </a:cubicBezTo>
                      </a:path>
                    </a:pathLst>
                  </a:custGeom>
                  <a:noFill/>
                  <a:ln w="254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
                    <a:extLst>
                      <a:ext uri="{FF2B5EF4-FFF2-40B4-BE49-F238E27FC236}">
                        <a16:creationId xmlns:a16="http://schemas.microsoft.com/office/drawing/2014/main" id="{8B8DC212-E123-56A6-CE7F-0C4AB1C376F2}"/>
                      </a:ext>
                    </a:extLst>
                  </p:cNvPr>
                  <p:cNvSpPr/>
                  <p:nvPr/>
                </p:nvSpPr>
                <p:spPr bwMode="auto">
                  <a:xfrm>
                    <a:off x="4327525" y="3016251"/>
                    <a:ext cx="303213" cy="336550"/>
                  </a:xfrm>
                  <a:custGeom>
                    <a:avLst/>
                    <a:gdLst>
                      <a:gd name="T0" fmla="*/ 0 w 64"/>
                      <a:gd name="T1" fmla="*/ 41 h 71"/>
                      <a:gd name="T2" fmla="*/ 38 w 64"/>
                      <a:gd name="T3" fmla="*/ 0 h 71"/>
                    </a:gdLst>
                    <a:ahLst/>
                    <a:cxnLst>
                      <a:cxn ang="0">
                        <a:pos x="T0" y="T1"/>
                      </a:cxn>
                      <a:cxn ang="0">
                        <a:pos x="T2" y="T3"/>
                      </a:cxn>
                    </a:cxnLst>
                    <a:rect l="0" t="0" r="r" b="b"/>
                    <a:pathLst>
                      <a:path w="64" h="71">
                        <a:moveTo>
                          <a:pt x="0" y="41"/>
                        </a:moveTo>
                        <a:cubicBezTo>
                          <a:pt x="24" y="71"/>
                          <a:pt x="64" y="27"/>
                          <a:pt x="38" y="0"/>
                        </a:cubicBezTo>
                      </a:path>
                    </a:pathLst>
                  </a:custGeom>
                  <a:noFill/>
                  <a:ln w="254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
                    <a:extLst>
                      <a:ext uri="{FF2B5EF4-FFF2-40B4-BE49-F238E27FC236}">
                        <a16:creationId xmlns:a16="http://schemas.microsoft.com/office/drawing/2014/main" id="{1C13B6E7-3852-4079-48DC-A6C995DD9D85}"/>
                      </a:ext>
                    </a:extLst>
                  </p:cNvPr>
                  <p:cNvSpPr/>
                  <p:nvPr/>
                </p:nvSpPr>
                <p:spPr bwMode="auto">
                  <a:xfrm>
                    <a:off x="5248275" y="3803651"/>
                    <a:ext cx="654050" cy="1087438"/>
                  </a:xfrm>
                  <a:custGeom>
                    <a:avLst/>
                    <a:gdLst>
                      <a:gd name="T0" fmla="*/ 138 w 138"/>
                      <a:gd name="T1" fmla="*/ 33 h 229"/>
                      <a:gd name="T2" fmla="*/ 41 w 138"/>
                      <a:gd name="T3" fmla="*/ 74 h 229"/>
                      <a:gd name="T4" fmla="*/ 54 w 138"/>
                      <a:gd name="T5" fmla="*/ 193 h 229"/>
                      <a:gd name="T6" fmla="*/ 0 w 138"/>
                      <a:gd name="T7" fmla="*/ 225 h 229"/>
                    </a:gdLst>
                    <a:ahLst/>
                    <a:cxnLst>
                      <a:cxn ang="0">
                        <a:pos x="T0" y="T1"/>
                      </a:cxn>
                      <a:cxn ang="0">
                        <a:pos x="T2" y="T3"/>
                      </a:cxn>
                      <a:cxn ang="0">
                        <a:pos x="T4" y="T5"/>
                      </a:cxn>
                      <a:cxn ang="0">
                        <a:pos x="T6" y="T7"/>
                      </a:cxn>
                    </a:cxnLst>
                    <a:rect l="0" t="0" r="r" b="b"/>
                    <a:pathLst>
                      <a:path w="138" h="229">
                        <a:moveTo>
                          <a:pt x="138" y="33"/>
                        </a:moveTo>
                        <a:cubicBezTo>
                          <a:pt x="104" y="0"/>
                          <a:pt x="52" y="38"/>
                          <a:pt x="41" y="74"/>
                        </a:cubicBezTo>
                        <a:cubicBezTo>
                          <a:pt x="28" y="116"/>
                          <a:pt x="68" y="151"/>
                          <a:pt x="54" y="193"/>
                        </a:cubicBezTo>
                        <a:cubicBezTo>
                          <a:pt x="45" y="218"/>
                          <a:pt x="25" y="229"/>
                          <a:pt x="0" y="225"/>
                        </a:cubicBezTo>
                      </a:path>
                    </a:pathLst>
                  </a:custGeom>
                  <a:noFill/>
                  <a:ln w="254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
                    <a:extLst>
                      <a:ext uri="{FF2B5EF4-FFF2-40B4-BE49-F238E27FC236}">
                        <a16:creationId xmlns:a16="http://schemas.microsoft.com/office/drawing/2014/main" id="{5D3375F5-346D-C291-9575-4707E9EDE8C6}"/>
                      </a:ext>
                    </a:extLst>
                  </p:cNvPr>
                  <p:cNvSpPr/>
                  <p:nvPr/>
                </p:nvSpPr>
                <p:spPr bwMode="auto">
                  <a:xfrm>
                    <a:off x="4494213" y="3756026"/>
                    <a:ext cx="923925" cy="1092200"/>
                  </a:xfrm>
                  <a:custGeom>
                    <a:avLst/>
                    <a:gdLst>
                      <a:gd name="T0" fmla="*/ 39 w 195"/>
                      <a:gd name="T1" fmla="*/ 230 h 230"/>
                      <a:gd name="T2" fmla="*/ 111 w 195"/>
                      <a:gd name="T3" fmla="*/ 0 h 230"/>
                    </a:gdLst>
                    <a:ahLst/>
                    <a:cxnLst>
                      <a:cxn ang="0">
                        <a:pos x="T0" y="T1"/>
                      </a:cxn>
                      <a:cxn ang="0">
                        <a:pos x="T2" y="T3"/>
                      </a:cxn>
                    </a:cxnLst>
                    <a:rect l="0" t="0" r="r" b="b"/>
                    <a:pathLst>
                      <a:path w="195" h="230">
                        <a:moveTo>
                          <a:pt x="39" y="230"/>
                        </a:moveTo>
                        <a:cubicBezTo>
                          <a:pt x="0" y="127"/>
                          <a:pt x="195" y="156"/>
                          <a:pt x="111" y="0"/>
                        </a:cubicBezTo>
                      </a:path>
                    </a:pathLst>
                  </a:custGeom>
                  <a:noFill/>
                  <a:ln w="254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
                    <a:extLst>
                      <a:ext uri="{FF2B5EF4-FFF2-40B4-BE49-F238E27FC236}">
                        <a16:creationId xmlns:a16="http://schemas.microsoft.com/office/drawing/2014/main" id="{4FAD6EB4-87BA-34CD-DF3B-CF39C4716C2F}"/>
                      </a:ext>
                    </a:extLst>
                  </p:cNvPr>
                  <p:cNvSpPr/>
                  <p:nvPr/>
                </p:nvSpPr>
                <p:spPr bwMode="auto">
                  <a:xfrm>
                    <a:off x="4071938" y="3894138"/>
                    <a:ext cx="606425" cy="119063"/>
                  </a:xfrm>
                  <a:custGeom>
                    <a:avLst/>
                    <a:gdLst>
                      <a:gd name="T0" fmla="*/ 0 w 128"/>
                      <a:gd name="T1" fmla="*/ 25 h 25"/>
                      <a:gd name="T2" fmla="*/ 72 w 128"/>
                      <a:gd name="T3" fmla="*/ 1 h 25"/>
                      <a:gd name="T4" fmla="*/ 128 w 128"/>
                      <a:gd name="T5" fmla="*/ 22 h 25"/>
                    </a:gdLst>
                    <a:ahLst/>
                    <a:cxnLst>
                      <a:cxn ang="0">
                        <a:pos x="T0" y="T1"/>
                      </a:cxn>
                      <a:cxn ang="0">
                        <a:pos x="T2" y="T3"/>
                      </a:cxn>
                      <a:cxn ang="0">
                        <a:pos x="T4" y="T5"/>
                      </a:cxn>
                    </a:cxnLst>
                    <a:rect l="0" t="0" r="r" b="b"/>
                    <a:pathLst>
                      <a:path w="128" h="25">
                        <a:moveTo>
                          <a:pt x="0" y="25"/>
                        </a:moveTo>
                        <a:cubicBezTo>
                          <a:pt x="14" y="2"/>
                          <a:pt x="48" y="0"/>
                          <a:pt x="72" y="1"/>
                        </a:cubicBezTo>
                        <a:cubicBezTo>
                          <a:pt x="94" y="3"/>
                          <a:pt x="119" y="19"/>
                          <a:pt x="128" y="22"/>
                        </a:cubicBezTo>
                      </a:path>
                    </a:pathLst>
                  </a:custGeom>
                  <a:noFill/>
                  <a:ln w="254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
                    <a:extLst>
                      <a:ext uri="{FF2B5EF4-FFF2-40B4-BE49-F238E27FC236}">
                        <a16:creationId xmlns:a16="http://schemas.microsoft.com/office/drawing/2014/main" id="{7293209C-E6A8-3D89-C37A-C3622AC92817}"/>
                      </a:ext>
                    </a:extLst>
                  </p:cNvPr>
                  <p:cNvSpPr/>
                  <p:nvPr/>
                </p:nvSpPr>
                <p:spPr bwMode="auto">
                  <a:xfrm>
                    <a:off x="6384925" y="1493838"/>
                    <a:ext cx="1933575" cy="3865563"/>
                  </a:xfrm>
                  <a:custGeom>
                    <a:avLst/>
                    <a:gdLst>
                      <a:gd name="T0" fmla="*/ 405 w 408"/>
                      <a:gd name="T1" fmla="*/ 477 h 815"/>
                      <a:gd name="T2" fmla="*/ 408 w 408"/>
                      <a:gd name="T3" fmla="*/ 365 h 815"/>
                      <a:gd name="T4" fmla="*/ 340 w 408"/>
                      <a:gd name="T5" fmla="*/ 362 h 815"/>
                      <a:gd name="T6" fmla="*/ 321 w 408"/>
                      <a:gd name="T7" fmla="*/ 295 h 815"/>
                      <a:gd name="T8" fmla="*/ 384 w 408"/>
                      <a:gd name="T9" fmla="*/ 261 h 815"/>
                      <a:gd name="T10" fmla="*/ 330 w 408"/>
                      <a:gd name="T11" fmla="*/ 162 h 815"/>
                      <a:gd name="T12" fmla="*/ 263 w 408"/>
                      <a:gd name="T13" fmla="*/ 199 h 815"/>
                      <a:gd name="T14" fmla="*/ 216 w 408"/>
                      <a:gd name="T15" fmla="*/ 153 h 815"/>
                      <a:gd name="T16" fmla="*/ 255 w 408"/>
                      <a:gd name="T17" fmla="*/ 86 h 815"/>
                      <a:gd name="T18" fmla="*/ 159 w 408"/>
                      <a:gd name="T19" fmla="*/ 28 h 815"/>
                      <a:gd name="T20" fmla="*/ 118 w 408"/>
                      <a:gd name="T21" fmla="*/ 97 h 815"/>
                      <a:gd name="T22" fmla="*/ 56 w 408"/>
                      <a:gd name="T23" fmla="*/ 81 h 815"/>
                      <a:gd name="T24" fmla="*/ 56 w 408"/>
                      <a:gd name="T25" fmla="*/ 0 h 815"/>
                      <a:gd name="T26" fmla="*/ 0 w 408"/>
                      <a:gd name="T27" fmla="*/ 0 h 815"/>
                      <a:gd name="T28" fmla="*/ 0 w 408"/>
                      <a:gd name="T29" fmla="*/ 815 h 815"/>
                      <a:gd name="T30" fmla="*/ 56 w 408"/>
                      <a:gd name="T31" fmla="*/ 815 h 815"/>
                      <a:gd name="T32" fmla="*/ 56 w 408"/>
                      <a:gd name="T33" fmla="*/ 764 h 815"/>
                      <a:gd name="T34" fmla="*/ 117 w 408"/>
                      <a:gd name="T35" fmla="*/ 749 h 815"/>
                      <a:gd name="T36" fmla="*/ 141 w 408"/>
                      <a:gd name="T37" fmla="*/ 794 h 815"/>
                      <a:gd name="T38" fmla="*/ 240 w 408"/>
                      <a:gd name="T39" fmla="*/ 741 h 815"/>
                      <a:gd name="T40" fmla="*/ 215 w 408"/>
                      <a:gd name="T41" fmla="*/ 694 h 815"/>
                      <a:gd name="T42" fmla="*/ 266 w 408"/>
                      <a:gd name="T43" fmla="*/ 644 h 815"/>
                      <a:gd name="T44" fmla="*/ 313 w 408"/>
                      <a:gd name="T45" fmla="*/ 674 h 815"/>
                      <a:gd name="T46" fmla="*/ 373 w 408"/>
                      <a:gd name="T47" fmla="*/ 579 h 815"/>
                      <a:gd name="T48" fmla="*/ 323 w 408"/>
                      <a:gd name="T49" fmla="*/ 547 h 815"/>
                      <a:gd name="T50" fmla="*/ 342 w 408"/>
                      <a:gd name="T51" fmla="*/ 475 h 815"/>
                      <a:gd name="T52" fmla="*/ 405 w 408"/>
                      <a:gd name="T53" fmla="*/ 477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8" h="815">
                        <a:moveTo>
                          <a:pt x="405" y="477"/>
                        </a:moveTo>
                        <a:cubicBezTo>
                          <a:pt x="408" y="365"/>
                          <a:pt x="408" y="365"/>
                          <a:pt x="408" y="365"/>
                        </a:cubicBezTo>
                        <a:cubicBezTo>
                          <a:pt x="340" y="362"/>
                          <a:pt x="340" y="362"/>
                          <a:pt x="340" y="362"/>
                        </a:cubicBezTo>
                        <a:cubicBezTo>
                          <a:pt x="336" y="339"/>
                          <a:pt x="330" y="317"/>
                          <a:pt x="321" y="295"/>
                        </a:cubicBezTo>
                        <a:cubicBezTo>
                          <a:pt x="384" y="261"/>
                          <a:pt x="384" y="261"/>
                          <a:pt x="384" y="261"/>
                        </a:cubicBezTo>
                        <a:cubicBezTo>
                          <a:pt x="330" y="162"/>
                          <a:pt x="330" y="162"/>
                          <a:pt x="330" y="162"/>
                        </a:cubicBezTo>
                        <a:cubicBezTo>
                          <a:pt x="263" y="199"/>
                          <a:pt x="263" y="199"/>
                          <a:pt x="263" y="199"/>
                        </a:cubicBezTo>
                        <a:cubicBezTo>
                          <a:pt x="249" y="182"/>
                          <a:pt x="233" y="166"/>
                          <a:pt x="216" y="153"/>
                        </a:cubicBezTo>
                        <a:cubicBezTo>
                          <a:pt x="255" y="86"/>
                          <a:pt x="255" y="86"/>
                          <a:pt x="255" y="86"/>
                        </a:cubicBezTo>
                        <a:cubicBezTo>
                          <a:pt x="159" y="28"/>
                          <a:pt x="159" y="28"/>
                          <a:pt x="159" y="28"/>
                        </a:cubicBezTo>
                        <a:cubicBezTo>
                          <a:pt x="118" y="97"/>
                          <a:pt x="118" y="97"/>
                          <a:pt x="118" y="97"/>
                        </a:cubicBezTo>
                        <a:cubicBezTo>
                          <a:pt x="98" y="90"/>
                          <a:pt x="77" y="85"/>
                          <a:pt x="56" y="81"/>
                        </a:cubicBezTo>
                        <a:cubicBezTo>
                          <a:pt x="56" y="0"/>
                          <a:pt x="56" y="0"/>
                          <a:pt x="56" y="0"/>
                        </a:cubicBezTo>
                        <a:cubicBezTo>
                          <a:pt x="0" y="0"/>
                          <a:pt x="0" y="0"/>
                          <a:pt x="0" y="0"/>
                        </a:cubicBezTo>
                        <a:cubicBezTo>
                          <a:pt x="0" y="815"/>
                          <a:pt x="0" y="815"/>
                          <a:pt x="0" y="815"/>
                        </a:cubicBezTo>
                        <a:cubicBezTo>
                          <a:pt x="56" y="815"/>
                          <a:pt x="56" y="815"/>
                          <a:pt x="56" y="815"/>
                        </a:cubicBezTo>
                        <a:cubicBezTo>
                          <a:pt x="56" y="764"/>
                          <a:pt x="56" y="764"/>
                          <a:pt x="56" y="764"/>
                        </a:cubicBezTo>
                        <a:cubicBezTo>
                          <a:pt x="77" y="761"/>
                          <a:pt x="97" y="756"/>
                          <a:pt x="117" y="749"/>
                        </a:cubicBezTo>
                        <a:cubicBezTo>
                          <a:pt x="141" y="794"/>
                          <a:pt x="141" y="794"/>
                          <a:pt x="141" y="794"/>
                        </a:cubicBezTo>
                        <a:cubicBezTo>
                          <a:pt x="240" y="741"/>
                          <a:pt x="240" y="741"/>
                          <a:pt x="240" y="741"/>
                        </a:cubicBezTo>
                        <a:cubicBezTo>
                          <a:pt x="215" y="694"/>
                          <a:pt x="215" y="694"/>
                          <a:pt x="215" y="694"/>
                        </a:cubicBezTo>
                        <a:cubicBezTo>
                          <a:pt x="234" y="679"/>
                          <a:pt x="251" y="662"/>
                          <a:pt x="266" y="644"/>
                        </a:cubicBezTo>
                        <a:cubicBezTo>
                          <a:pt x="313" y="674"/>
                          <a:pt x="313" y="674"/>
                          <a:pt x="313" y="674"/>
                        </a:cubicBezTo>
                        <a:cubicBezTo>
                          <a:pt x="373" y="579"/>
                          <a:pt x="373" y="579"/>
                          <a:pt x="373" y="579"/>
                        </a:cubicBezTo>
                        <a:cubicBezTo>
                          <a:pt x="323" y="547"/>
                          <a:pt x="323" y="547"/>
                          <a:pt x="323" y="547"/>
                        </a:cubicBezTo>
                        <a:cubicBezTo>
                          <a:pt x="332" y="524"/>
                          <a:pt x="338" y="500"/>
                          <a:pt x="342" y="475"/>
                        </a:cubicBezTo>
                        <a:lnTo>
                          <a:pt x="405" y="477"/>
                        </a:lnTo>
                        <a:close/>
                      </a:path>
                    </a:pathLst>
                  </a:custGeom>
                  <a:noFill/>
                  <a:ln w="254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
                    <a:extLst>
                      <a:ext uri="{FF2B5EF4-FFF2-40B4-BE49-F238E27FC236}">
                        <a16:creationId xmlns:a16="http://schemas.microsoft.com/office/drawing/2014/main" id="{98C48151-E857-E5BC-D8D9-4B369C741D90}"/>
                      </a:ext>
                    </a:extLst>
                  </p:cNvPr>
                  <p:cNvSpPr/>
                  <p:nvPr/>
                </p:nvSpPr>
                <p:spPr bwMode="auto">
                  <a:xfrm>
                    <a:off x="6384925" y="2262188"/>
                    <a:ext cx="1162050" cy="2328863"/>
                  </a:xfrm>
                  <a:custGeom>
                    <a:avLst/>
                    <a:gdLst>
                      <a:gd name="T0" fmla="*/ 0 w 245"/>
                      <a:gd name="T1" fmla="*/ 0 h 491"/>
                      <a:gd name="T2" fmla="*/ 0 w 245"/>
                      <a:gd name="T3" fmla="*/ 77 h 491"/>
                      <a:gd name="T4" fmla="*/ 168 w 245"/>
                      <a:gd name="T5" fmla="*/ 245 h 491"/>
                      <a:gd name="T6" fmla="*/ 0 w 245"/>
                      <a:gd name="T7" fmla="*/ 414 h 491"/>
                      <a:gd name="T8" fmla="*/ 0 w 245"/>
                      <a:gd name="T9" fmla="*/ 491 h 491"/>
                      <a:gd name="T10" fmla="*/ 245 w 245"/>
                      <a:gd name="T11" fmla="*/ 245 h 491"/>
                      <a:gd name="T12" fmla="*/ 0 w 245"/>
                      <a:gd name="T13" fmla="*/ 0 h 491"/>
                    </a:gdLst>
                    <a:ahLst/>
                    <a:cxnLst>
                      <a:cxn ang="0">
                        <a:pos x="T0" y="T1"/>
                      </a:cxn>
                      <a:cxn ang="0">
                        <a:pos x="T2" y="T3"/>
                      </a:cxn>
                      <a:cxn ang="0">
                        <a:pos x="T4" y="T5"/>
                      </a:cxn>
                      <a:cxn ang="0">
                        <a:pos x="T6" y="T7"/>
                      </a:cxn>
                      <a:cxn ang="0">
                        <a:pos x="T8" y="T9"/>
                      </a:cxn>
                      <a:cxn ang="0">
                        <a:pos x="T10" y="T11"/>
                      </a:cxn>
                      <a:cxn ang="0">
                        <a:pos x="T12" y="T13"/>
                      </a:cxn>
                    </a:cxnLst>
                    <a:rect l="0" t="0" r="r" b="b"/>
                    <a:pathLst>
                      <a:path w="245" h="491">
                        <a:moveTo>
                          <a:pt x="0" y="0"/>
                        </a:moveTo>
                        <a:cubicBezTo>
                          <a:pt x="0" y="77"/>
                          <a:pt x="0" y="77"/>
                          <a:pt x="0" y="77"/>
                        </a:cubicBezTo>
                        <a:cubicBezTo>
                          <a:pt x="93" y="78"/>
                          <a:pt x="168" y="153"/>
                          <a:pt x="168" y="245"/>
                        </a:cubicBezTo>
                        <a:cubicBezTo>
                          <a:pt x="168" y="338"/>
                          <a:pt x="93" y="413"/>
                          <a:pt x="0" y="414"/>
                        </a:cubicBezTo>
                        <a:cubicBezTo>
                          <a:pt x="0" y="491"/>
                          <a:pt x="0" y="491"/>
                          <a:pt x="0" y="491"/>
                        </a:cubicBezTo>
                        <a:cubicBezTo>
                          <a:pt x="136" y="491"/>
                          <a:pt x="245" y="381"/>
                          <a:pt x="245" y="245"/>
                        </a:cubicBezTo>
                        <a:cubicBezTo>
                          <a:pt x="245" y="110"/>
                          <a:pt x="136" y="0"/>
                          <a:pt x="0" y="0"/>
                        </a:cubicBezTo>
                        <a:close/>
                      </a:path>
                    </a:pathLst>
                  </a:custGeom>
                  <a:solidFill>
                    <a:schemeClr val="tx2"/>
                  </a:solidFill>
                  <a:ln w="254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 name="">
                  <a:extLst>
                    <a:ext uri="{FF2B5EF4-FFF2-40B4-BE49-F238E27FC236}">
                      <a16:creationId xmlns:a16="http://schemas.microsoft.com/office/drawing/2014/main" id="{034AD1CB-10FB-0686-FB3B-54219B6804BD}"/>
                    </a:ext>
                  </a:extLst>
                </p:cNvPr>
                <p:cNvSpPr/>
                <p:nvPr/>
              </p:nvSpPr>
              <p:spPr>
                <a:xfrm>
                  <a:off x="5506483" y="2075276"/>
                  <a:ext cx="1179033" cy="361192"/>
                </a:xfrm>
                <a:prstGeom prst="roundRect">
                  <a:avLst/>
                </a:prstGeom>
                <a:solidFill>
                  <a:schemeClr val="accent1"/>
                </a:solidFill>
                <a:ln w="25400">
                  <a:noFill/>
                </a:ln>
              </p:spPr>
              <p:txBody>
                <a:bodyPr wrap="none" lIns="108000" tIns="108000" rIns="108000" bIns="108000" rtlCol="0" anchor="ctr" anchorCtr="0">
                  <a:no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1400" b="1" dirty="0">
                      <a:solidFill>
                        <a:schemeClr val="bg1"/>
                      </a:solidFill>
                    </a:rPr>
                    <a:t>遇到问题</a:t>
                  </a:r>
                  <a:endParaRPr kumimoji="1" lang="en-US" altLang="zh-CN" sz="1400" b="1" dirty="0">
                    <a:solidFill>
                      <a:schemeClr val="bg1"/>
                    </a:solidFill>
                  </a:endParaRPr>
                </a:p>
              </p:txBody>
            </p:sp>
            <p:sp>
              <p:nvSpPr>
                <p:cNvPr id="6" name="">
                  <a:extLst>
                    <a:ext uri="{FF2B5EF4-FFF2-40B4-BE49-F238E27FC236}">
                      <a16:creationId xmlns:a16="http://schemas.microsoft.com/office/drawing/2014/main" id="{C03DBCE9-8013-4A25-3FA5-5CAB797CFF7A}"/>
                    </a:ext>
                  </a:extLst>
                </p:cNvPr>
                <p:cNvSpPr/>
                <p:nvPr/>
              </p:nvSpPr>
              <p:spPr>
                <a:xfrm>
                  <a:off x="5500133" y="4878276"/>
                  <a:ext cx="1179033" cy="361192"/>
                </a:xfrm>
                <a:prstGeom prst="roundRect">
                  <a:avLst/>
                </a:prstGeom>
                <a:solidFill>
                  <a:schemeClr val="tx2"/>
                </a:solidFill>
                <a:ln w="25400">
                  <a:noFill/>
                </a:ln>
              </p:spPr>
              <p:txBody>
                <a:bodyPr wrap="none" lIns="108000" tIns="108000" rIns="108000" bIns="108000" rtlCol="0" anchor="ctr" anchorCtr="0">
                  <a:no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1400" b="1" dirty="0">
                      <a:solidFill>
                        <a:schemeClr val="bg1"/>
                      </a:solidFill>
                    </a:rPr>
                    <a:t>大量练习</a:t>
                  </a:r>
                  <a:endParaRPr kumimoji="1" lang="en-US" altLang="zh-CN" sz="1400" b="1" dirty="0">
                    <a:solidFill>
                      <a:schemeClr val="bg1"/>
                    </a:solidFill>
                  </a:endParaRPr>
                </a:p>
              </p:txBody>
            </p:sp>
          </p:grpSp>
          <p:grpSp>
            <p:nvGrpSpPr>
              <p:cNvPr id="10" name="">
                <a:extLst>
                  <a:ext uri="{FF2B5EF4-FFF2-40B4-BE49-F238E27FC236}">
                    <a16:creationId xmlns:a16="http://schemas.microsoft.com/office/drawing/2014/main" id="{5688E4D9-4740-0571-9359-B45E553D0C30}"/>
                  </a:ext>
                </a:extLst>
              </p:cNvPr>
              <p:cNvGrpSpPr/>
              <p:nvPr/>
            </p:nvGrpSpPr>
            <p:grpSpPr>
              <a:xfrm>
                <a:off x="838200" y="2978716"/>
                <a:ext cx="4073558" cy="1713472"/>
                <a:chOff x="838200" y="2978716"/>
                <a:chExt cx="4073558" cy="1713472"/>
              </a:xfrm>
            </p:grpSpPr>
            <p:grpSp>
              <p:nvGrpSpPr>
                <p:cNvPr id="7" name="">
                  <a:extLst>
                    <a:ext uri="{FF2B5EF4-FFF2-40B4-BE49-F238E27FC236}">
                      <a16:creationId xmlns:a16="http://schemas.microsoft.com/office/drawing/2014/main" id="{4E0026C8-6678-87FA-5BCD-0B88592DB6FC}"/>
                    </a:ext>
                  </a:extLst>
                </p:cNvPr>
                <p:cNvGrpSpPr/>
                <p:nvPr/>
              </p:nvGrpSpPr>
              <p:grpSpPr>
                <a:xfrm>
                  <a:off x="3770271" y="3105111"/>
                  <a:ext cx="1141487" cy="1141484"/>
                  <a:chOff x="3770271" y="3105111"/>
                  <a:chExt cx="1141487" cy="1141484"/>
                </a:xfrm>
              </p:grpSpPr>
              <p:sp>
                <p:nvSpPr>
                  <p:cNvPr id="102" name="">
                    <a:extLst>
                      <a:ext uri="{FF2B5EF4-FFF2-40B4-BE49-F238E27FC236}">
                        <a16:creationId xmlns:a16="http://schemas.microsoft.com/office/drawing/2014/main" id="{1F47521B-61DB-86A6-E3AF-25A15C5E11E8}"/>
                      </a:ext>
                    </a:extLst>
                  </p:cNvPr>
                  <p:cNvSpPr/>
                  <p:nvPr/>
                </p:nvSpPr>
                <p:spPr>
                  <a:xfrm>
                    <a:off x="3770271" y="3105111"/>
                    <a:ext cx="1141487" cy="1141484"/>
                  </a:xfrm>
                  <a:prstGeom prst="ellipse">
                    <a:avLst/>
                  </a:prstGeom>
                  <a:solidFill>
                    <a:schemeClr val="bg1"/>
                  </a:solid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103" name="">
                    <a:extLst>
                      <a:ext uri="{FF2B5EF4-FFF2-40B4-BE49-F238E27FC236}">
                        <a16:creationId xmlns:a16="http://schemas.microsoft.com/office/drawing/2014/main" id="{8BF873D2-3830-21D3-3618-4E50B2EBFDF2}"/>
                      </a:ext>
                    </a:extLst>
                  </p:cNvPr>
                  <p:cNvSpPr/>
                  <p:nvPr/>
                </p:nvSpPr>
                <p:spPr>
                  <a:xfrm>
                    <a:off x="3908791" y="3243630"/>
                    <a:ext cx="864448" cy="864446"/>
                  </a:xfrm>
                  <a:prstGeom prst="ellipse">
                    <a:avLst/>
                  </a:prstGeom>
                  <a:solidFill>
                    <a:schemeClr val="accent1"/>
                  </a:solidFill>
                  <a:ln w="25400">
                    <a:solidFill>
                      <a:schemeClr val="bg1"/>
                    </a:solidFill>
                  </a:ln>
                </p:spPr>
                <p:txBody>
                  <a:bodyPr wrap="none" lIns="108000" tIns="108000" rIns="108000" bIns="108000" rtlCol="0" anchor="ctr" anchorCtr="0">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US" altLang="zh-CN" sz="2400" b="1" dirty="0">
                        <a:solidFill>
                          <a:schemeClr val="bg1"/>
                        </a:solidFill>
                      </a:rPr>
                      <a:t>01</a:t>
                    </a:r>
                    <a:endParaRPr kumimoji="1" lang="zh-CN" altLang="en-US" sz="2400" b="1" dirty="0">
                      <a:solidFill>
                        <a:schemeClr val="bg1"/>
                      </a:solidFill>
                    </a:endParaRPr>
                  </a:p>
                </p:txBody>
              </p:sp>
            </p:grpSp>
            <p:sp>
              <p:nvSpPr>
                <p:cNvPr id="111" name="">
                  <a:extLst>
                    <a:ext uri="{FF2B5EF4-FFF2-40B4-BE49-F238E27FC236}">
                      <a16:creationId xmlns:a16="http://schemas.microsoft.com/office/drawing/2014/main" id="{536CF082-965D-D4EC-CA81-E0FD729E5B68}"/>
                    </a:ext>
                  </a:extLst>
                </p:cNvPr>
                <p:cNvSpPr txBox="1"/>
                <p:nvPr/>
              </p:nvSpPr>
              <p:spPr>
                <a:xfrm flipH="1">
                  <a:off x="962621" y="2978716"/>
                  <a:ext cx="2659668" cy="540000"/>
                </a:xfrm>
                <a:prstGeom prst="rect">
                  <a:avLst/>
                </a:prstGeom>
                <a:noFill/>
              </p:spPr>
              <p:txBody>
                <a:bodyPr wrap="square" lIns="90000" tIns="46800" rIns="90000" bIns="46800" rtlCol="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t>直觉思维</a:t>
                  </a:r>
                </a:p>
              </p:txBody>
            </p:sp>
            <p:sp>
              <p:nvSpPr>
                <p:cNvPr id="112" name="">
                  <a:extLst>
                    <a:ext uri="{FF2B5EF4-FFF2-40B4-BE49-F238E27FC236}">
                      <a16:creationId xmlns:a16="http://schemas.microsoft.com/office/drawing/2014/main" id="{295B4270-DE6A-E081-8D82-07A894547993}"/>
                    </a:ext>
                  </a:extLst>
                </p:cNvPr>
                <p:cNvSpPr/>
                <p:nvPr/>
              </p:nvSpPr>
              <p:spPr>
                <a:xfrm>
                  <a:off x="976046" y="3772949"/>
                  <a:ext cx="2659668" cy="919239"/>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normAutofit/>
                </a:bodyPr>
                <a:lstStyle>
                  <a:defPPr>
                    <a:defRPr lang="zh-CN"/>
                  </a:defPPr>
                  <a:lvl1pPr marL="0" algn="l" defTabSz="914400" rtl="0" eaLnBrk="1" latinLnBrk="0" hangingPunct="1">
                    <a:defRPr sz="1800" kern="1200">
                      <a:solidFill>
                        <a:srgbClr val="FFFFFF"/>
                      </a:solidFill>
                    </a:defRPr>
                  </a:lvl1pPr>
                  <a:lvl2pPr marL="457200" algn="l" defTabSz="914400" rtl="0" eaLnBrk="1" latinLnBrk="0" hangingPunct="1">
                    <a:defRPr sz="1800" kern="1200">
                      <a:solidFill>
                        <a:srgbClr val="FFFFFF"/>
                      </a:solidFill>
                    </a:defRPr>
                  </a:lvl2pPr>
                  <a:lvl3pPr marL="914400" algn="l" defTabSz="914400" rtl="0" eaLnBrk="1" latinLnBrk="0" hangingPunct="1">
                    <a:defRPr sz="1800" kern="1200">
                      <a:solidFill>
                        <a:srgbClr val="FFFFFF"/>
                      </a:solidFill>
                    </a:defRPr>
                  </a:lvl3pPr>
                  <a:lvl4pPr marL="1371600" algn="l" defTabSz="914400" rtl="0" eaLnBrk="1" latinLnBrk="0" hangingPunct="1">
                    <a:defRPr sz="1800" kern="1200">
                      <a:solidFill>
                        <a:srgbClr val="FFFFFF"/>
                      </a:solidFill>
                    </a:defRPr>
                  </a:lvl4pPr>
                  <a:lvl5pPr marL="1828800" algn="l" defTabSz="914400" rtl="0" eaLnBrk="1" latinLnBrk="0" hangingPunct="1">
                    <a:defRPr sz="1800" kern="1200">
                      <a:solidFill>
                        <a:srgbClr val="FFFFFF"/>
                      </a:solidFill>
                    </a:defRPr>
                  </a:lvl5pPr>
                  <a:lvl6pPr marL="2286000" algn="l" defTabSz="914400" rtl="0" eaLnBrk="1" latinLnBrk="0" hangingPunct="1">
                    <a:defRPr sz="1800" kern="1200">
                      <a:solidFill>
                        <a:srgbClr val="FFFFFF"/>
                      </a:solidFill>
                    </a:defRPr>
                  </a:lvl6pPr>
                  <a:lvl7pPr marL="2743200" algn="l" defTabSz="914400" rtl="0" eaLnBrk="1" latinLnBrk="0" hangingPunct="1">
                    <a:defRPr sz="1800" kern="1200">
                      <a:solidFill>
                        <a:srgbClr val="FFFFFF"/>
                      </a:solidFill>
                    </a:defRPr>
                  </a:lvl7pPr>
                  <a:lvl8pPr marL="3200400" algn="l" defTabSz="914400" rtl="0" eaLnBrk="1" latinLnBrk="0" hangingPunct="1">
                    <a:defRPr sz="1800" kern="1200">
                      <a:solidFill>
                        <a:srgbClr val="FFFFFF"/>
                      </a:solidFill>
                    </a:defRPr>
                  </a:lvl8pPr>
                  <a:lvl9pPr marL="3657600" algn="l" defTabSz="914400" rtl="0" eaLnBrk="1" latinLnBrk="0" hangingPunct="1">
                    <a:defRPr sz="1800" kern="1200">
                      <a:solidFill>
                        <a:srgbClr val="FFFFFF"/>
                      </a:solidFill>
                    </a:defRPr>
                  </a:lvl9pPr>
                </a:lstStyle>
                <a:p>
                  <a:pPr algn="ctr">
                    <a:lnSpc>
                      <a:spcPct val="120000"/>
                    </a:lnSpc>
                  </a:pPr>
                  <a:r>
                    <a:rPr lang="zh-CN" altLang="en-US" sz="1200" dirty="0">
                      <a:solidFill>
                        <a:schemeClr val="tx1"/>
                      </a:solidFill>
                    </a:rPr>
                    <a:t>系统</a:t>
                  </a:r>
                  <a:r>
                    <a:rPr lang="en-US" altLang="zh-CN" sz="1200" dirty="0">
                      <a:solidFill>
                        <a:schemeClr val="tx1"/>
                      </a:solidFill>
                    </a:rPr>
                    <a:t>1</a:t>
                  </a:r>
                </a:p>
              </p:txBody>
            </p:sp>
            <p:cxnSp>
              <p:nvCxnSpPr>
                <p:cNvPr id="113" name="">
                  <a:extLst>
                    <a:ext uri="{FF2B5EF4-FFF2-40B4-BE49-F238E27FC236}">
                      <a16:creationId xmlns:a16="http://schemas.microsoft.com/office/drawing/2014/main" id="{BB00D88A-52F4-6762-6971-41CFE4A91461}"/>
                    </a:ext>
                  </a:extLst>
                </p:cNvPr>
                <p:cNvCxnSpPr>
                  <a:cxnSpLocks/>
                </p:cNvCxnSpPr>
                <p:nvPr/>
              </p:nvCxnSpPr>
              <p:spPr>
                <a:xfrm>
                  <a:off x="838200" y="3649339"/>
                  <a:ext cx="2819400" cy="0"/>
                </a:xfrm>
                <a:prstGeom prst="straightConnector1">
                  <a:avLst/>
                </a:prstGeom>
                <a:ln cap="rnd">
                  <a:round/>
                  <a:tailEnd type="triangle"/>
                </a:ln>
              </p:spPr>
              <p:style>
                <a:lnRef idx="1">
                  <a:schemeClr val="accent1"/>
                </a:lnRef>
                <a:fillRef idx="0">
                  <a:schemeClr val="accent1"/>
                </a:fillRef>
                <a:effectRef idx="0">
                  <a:schemeClr val="accent1"/>
                </a:effectRef>
                <a:fontRef idx="minor">
                  <a:schemeClr val="tx1"/>
                </a:fontRef>
              </p:style>
            </p:cxnSp>
          </p:grpSp>
          <p:grpSp>
            <p:nvGrpSpPr>
              <p:cNvPr id="5" name="">
                <a:extLst>
                  <a:ext uri="{FF2B5EF4-FFF2-40B4-BE49-F238E27FC236}">
                    <a16:creationId xmlns:a16="http://schemas.microsoft.com/office/drawing/2014/main" id="{2463353B-67C8-2E8F-D158-40F44E75337E}"/>
                  </a:ext>
                </a:extLst>
              </p:cNvPr>
              <p:cNvGrpSpPr/>
              <p:nvPr/>
            </p:nvGrpSpPr>
            <p:grpSpPr>
              <a:xfrm>
                <a:off x="7275061" y="2978716"/>
                <a:ext cx="4073558" cy="1713472"/>
                <a:chOff x="7275061" y="2978716"/>
                <a:chExt cx="4073558" cy="1713472"/>
              </a:xfrm>
            </p:grpSpPr>
            <p:grpSp>
              <p:nvGrpSpPr>
                <p:cNvPr id="4" name="">
                  <a:extLst>
                    <a:ext uri="{FF2B5EF4-FFF2-40B4-BE49-F238E27FC236}">
                      <a16:creationId xmlns:a16="http://schemas.microsoft.com/office/drawing/2014/main" id="{535DC52C-21E8-6A6F-CF37-DAC36F405951}"/>
                    </a:ext>
                  </a:extLst>
                </p:cNvPr>
                <p:cNvGrpSpPr/>
                <p:nvPr/>
              </p:nvGrpSpPr>
              <p:grpSpPr>
                <a:xfrm>
                  <a:off x="7275061" y="3105111"/>
                  <a:ext cx="1141487" cy="1141484"/>
                  <a:chOff x="7275061" y="3105111"/>
                  <a:chExt cx="1141487" cy="1141484"/>
                </a:xfrm>
              </p:grpSpPr>
              <p:sp>
                <p:nvSpPr>
                  <p:cNvPr id="130" name="">
                    <a:extLst>
                      <a:ext uri="{FF2B5EF4-FFF2-40B4-BE49-F238E27FC236}">
                        <a16:creationId xmlns:a16="http://schemas.microsoft.com/office/drawing/2014/main" id="{C6AA790D-936F-3852-4845-78531134CF0A}"/>
                      </a:ext>
                    </a:extLst>
                  </p:cNvPr>
                  <p:cNvSpPr/>
                  <p:nvPr/>
                </p:nvSpPr>
                <p:spPr>
                  <a:xfrm flipH="1">
                    <a:off x="7275061" y="3105111"/>
                    <a:ext cx="1141487" cy="1141484"/>
                  </a:xfrm>
                  <a:prstGeom prst="ellipse">
                    <a:avLst/>
                  </a:prstGeom>
                  <a:solidFill>
                    <a:schemeClr val="bg1"/>
                  </a:solid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131" name="">
                    <a:extLst>
                      <a:ext uri="{FF2B5EF4-FFF2-40B4-BE49-F238E27FC236}">
                        <a16:creationId xmlns:a16="http://schemas.microsoft.com/office/drawing/2014/main" id="{D776EA04-87C0-FB76-E289-739A18AB88A5}"/>
                      </a:ext>
                    </a:extLst>
                  </p:cNvPr>
                  <p:cNvSpPr/>
                  <p:nvPr/>
                </p:nvSpPr>
                <p:spPr>
                  <a:xfrm flipH="1">
                    <a:off x="7413580" y="3243630"/>
                    <a:ext cx="864448" cy="864446"/>
                  </a:xfrm>
                  <a:prstGeom prst="ellipse">
                    <a:avLst/>
                  </a:prstGeom>
                  <a:solidFill>
                    <a:schemeClr val="tx2"/>
                  </a:solidFill>
                </p:spPr>
                <p:txBody>
                  <a:bodyPr wrap="none" lIns="108000" tIns="108000" rIns="108000" bIns="108000" rtlCol="0" anchor="ctr" anchorCtr="0">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US" altLang="zh-CN" sz="2400" b="1" dirty="0">
                        <a:solidFill>
                          <a:schemeClr val="bg1"/>
                        </a:solidFill>
                      </a:rPr>
                      <a:t>02</a:t>
                    </a:r>
                    <a:endParaRPr kumimoji="1" lang="zh-CN" altLang="en-US" sz="2400" b="1" dirty="0">
                      <a:solidFill>
                        <a:schemeClr val="bg1"/>
                      </a:solidFill>
                    </a:endParaRPr>
                  </a:p>
                </p:txBody>
              </p:sp>
            </p:grpSp>
            <p:sp>
              <p:nvSpPr>
                <p:cNvPr id="128" name="">
                  <a:extLst>
                    <a:ext uri="{FF2B5EF4-FFF2-40B4-BE49-F238E27FC236}">
                      <a16:creationId xmlns:a16="http://schemas.microsoft.com/office/drawing/2014/main" id="{2F949493-0561-A8BD-FC37-F863AA89D885}"/>
                    </a:ext>
                  </a:extLst>
                </p:cNvPr>
                <p:cNvSpPr txBox="1"/>
                <p:nvPr/>
              </p:nvSpPr>
              <p:spPr>
                <a:xfrm>
                  <a:off x="8564530" y="2978716"/>
                  <a:ext cx="2659668" cy="540000"/>
                </a:xfrm>
                <a:prstGeom prst="rect">
                  <a:avLst/>
                </a:prstGeom>
                <a:noFill/>
              </p:spPr>
              <p:txBody>
                <a:bodyPr wrap="square" lIns="90000" tIns="46800" rIns="90000" bIns="46800" rtlCol="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t>理性思维</a:t>
                  </a:r>
                </a:p>
              </p:txBody>
            </p:sp>
            <p:sp>
              <p:nvSpPr>
                <p:cNvPr id="129" name="">
                  <a:extLst>
                    <a:ext uri="{FF2B5EF4-FFF2-40B4-BE49-F238E27FC236}">
                      <a16:creationId xmlns:a16="http://schemas.microsoft.com/office/drawing/2014/main" id="{6315595B-172B-ED7C-5F99-EF22133ADD83}"/>
                    </a:ext>
                  </a:extLst>
                </p:cNvPr>
                <p:cNvSpPr/>
                <p:nvPr/>
              </p:nvSpPr>
              <p:spPr>
                <a:xfrm flipH="1">
                  <a:off x="8551105" y="3772949"/>
                  <a:ext cx="2659668" cy="919239"/>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normAutofit/>
                </a:bodyPr>
                <a:lstStyle>
                  <a:defPPr>
                    <a:defRPr lang="zh-CN"/>
                  </a:defPPr>
                  <a:lvl1pPr marL="0" algn="l" defTabSz="914400" rtl="0" eaLnBrk="1" latinLnBrk="0" hangingPunct="1">
                    <a:defRPr sz="1800" kern="1200">
                      <a:solidFill>
                        <a:srgbClr val="FFFFFF"/>
                      </a:solidFill>
                    </a:defRPr>
                  </a:lvl1pPr>
                  <a:lvl2pPr marL="457200" algn="l" defTabSz="914400" rtl="0" eaLnBrk="1" latinLnBrk="0" hangingPunct="1">
                    <a:defRPr sz="1800" kern="1200">
                      <a:solidFill>
                        <a:srgbClr val="FFFFFF"/>
                      </a:solidFill>
                    </a:defRPr>
                  </a:lvl2pPr>
                  <a:lvl3pPr marL="914400" algn="l" defTabSz="914400" rtl="0" eaLnBrk="1" latinLnBrk="0" hangingPunct="1">
                    <a:defRPr sz="1800" kern="1200">
                      <a:solidFill>
                        <a:srgbClr val="FFFFFF"/>
                      </a:solidFill>
                    </a:defRPr>
                  </a:lvl3pPr>
                  <a:lvl4pPr marL="1371600" algn="l" defTabSz="914400" rtl="0" eaLnBrk="1" latinLnBrk="0" hangingPunct="1">
                    <a:defRPr sz="1800" kern="1200">
                      <a:solidFill>
                        <a:srgbClr val="FFFFFF"/>
                      </a:solidFill>
                    </a:defRPr>
                  </a:lvl4pPr>
                  <a:lvl5pPr marL="1828800" algn="l" defTabSz="914400" rtl="0" eaLnBrk="1" latinLnBrk="0" hangingPunct="1">
                    <a:defRPr sz="1800" kern="1200">
                      <a:solidFill>
                        <a:srgbClr val="FFFFFF"/>
                      </a:solidFill>
                    </a:defRPr>
                  </a:lvl5pPr>
                  <a:lvl6pPr marL="2286000" algn="l" defTabSz="914400" rtl="0" eaLnBrk="1" latinLnBrk="0" hangingPunct="1">
                    <a:defRPr sz="1800" kern="1200">
                      <a:solidFill>
                        <a:srgbClr val="FFFFFF"/>
                      </a:solidFill>
                    </a:defRPr>
                  </a:lvl6pPr>
                  <a:lvl7pPr marL="2743200" algn="l" defTabSz="914400" rtl="0" eaLnBrk="1" latinLnBrk="0" hangingPunct="1">
                    <a:defRPr sz="1800" kern="1200">
                      <a:solidFill>
                        <a:srgbClr val="FFFFFF"/>
                      </a:solidFill>
                    </a:defRPr>
                  </a:lvl7pPr>
                  <a:lvl8pPr marL="3200400" algn="l" defTabSz="914400" rtl="0" eaLnBrk="1" latinLnBrk="0" hangingPunct="1">
                    <a:defRPr sz="1800" kern="1200">
                      <a:solidFill>
                        <a:srgbClr val="FFFFFF"/>
                      </a:solidFill>
                    </a:defRPr>
                  </a:lvl8pPr>
                  <a:lvl9pPr marL="3657600" algn="l" defTabSz="914400" rtl="0" eaLnBrk="1" latinLnBrk="0" hangingPunct="1">
                    <a:defRPr sz="1800" kern="1200">
                      <a:solidFill>
                        <a:srgbClr val="FFFFFF"/>
                      </a:solidFill>
                    </a:defRPr>
                  </a:lvl9pPr>
                </a:lstStyle>
                <a:p>
                  <a:pPr algn="ctr">
                    <a:lnSpc>
                      <a:spcPct val="120000"/>
                    </a:lnSpc>
                  </a:pPr>
                  <a:r>
                    <a:rPr lang="zh-CN" altLang="en-US" sz="1200" dirty="0">
                      <a:solidFill>
                        <a:schemeClr val="tx1"/>
                      </a:solidFill>
                    </a:rPr>
                    <a:t>系统</a:t>
                  </a:r>
                  <a:r>
                    <a:rPr lang="en-US" altLang="zh-CN" sz="1200" dirty="0">
                      <a:solidFill>
                        <a:schemeClr val="tx1"/>
                      </a:solidFill>
                    </a:rPr>
                    <a:t>2</a:t>
                  </a:r>
                </a:p>
              </p:txBody>
            </p:sp>
            <p:cxnSp>
              <p:nvCxnSpPr>
                <p:cNvPr id="127" name="">
                  <a:extLst>
                    <a:ext uri="{FF2B5EF4-FFF2-40B4-BE49-F238E27FC236}">
                      <a16:creationId xmlns:a16="http://schemas.microsoft.com/office/drawing/2014/main" id="{F08A86C8-6B76-88CA-6476-533CB5C097EA}"/>
                    </a:ext>
                  </a:extLst>
                </p:cNvPr>
                <p:cNvCxnSpPr>
                  <a:cxnSpLocks/>
                </p:cNvCxnSpPr>
                <p:nvPr/>
              </p:nvCxnSpPr>
              <p:spPr>
                <a:xfrm flipH="1">
                  <a:off x="8529219" y="3649339"/>
                  <a:ext cx="2819400" cy="0"/>
                </a:xfrm>
                <a:prstGeom prst="straightConnector1">
                  <a:avLst/>
                </a:prstGeom>
                <a:ln cap="rnd">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grpSp>
        </p:grpSp>
        <p:grpSp>
          <p:nvGrpSpPr>
            <p:cNvPr id="13" name="">
              <a:extLst>
                <a:ext uri="{FF2B5EF4-FFF2-40B4-BE49-F238E27FC236}">
                  <a16:creationId xmlns:a16="http://schemas.microsoft.com/office/drawing/2014/main" id="{1A080C79-4EBF-BF33-05EE-419BFB955015}"/>
                </a:ext>
              </a:extLst>
            </p:cNvPr>
            <p:cNvGrpSpPr/>
            <p:nvPr/>
          </p:nvGrpSpPr>
          <p:grpSpPr>
            <a:xfrm>
              <a:off x="666750" y="1130300"/>
              <a:ext cx="10858500" cy="5057858"/>
              <a:chOff x="666750" y="1130300"/>
              <a:chExt cx="10858500" cy="5057858"/>
            </a:xfrm>
          </p:grpSpPr>
          <p:sp>
            <p:nvSpPr>
              <p:cNvPr id="132" name="">
                <a:extLst>
                  <a:ext uri="{FF2B5EF4-FFF2-40B4-BE49-F238E27FC236}">
                    <a16:creationId xmlns:a16="http://schemas.microsoft.com/office/drawing/2014/main" id="{4C40D4B3-6808-55F1-532C-511DD7FC2859}"/>
                  </a:ext>
                </a:extLst>
              </p:cNvPr>
              <p:cNvSpPr>
                <a:spLocks/>
              </p:cNvSpPr>
              <p:nvPr/>
            </p:nvSpPr>
            <p:spPr>
              <a:xfrm>
                <a:off x="666750" y="1130300"/>
                <a:ext cx="10858500"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normAutofit fontScale="92500" lnSpcReduction="10000"/>
              </a:bodyPr>
              <a:lstStyle/>
              <a:p>
                <a:pPr algn="ctr">
                  <a:buSzPct val="25000"/>
                </a:pPr>
                <a:r>
                  <a:rPr lang="zh-CN" altLang="en-US" sz="3200" b="1" dirty="0">
                    <a:solidFill>
                      <a:schemeClr val="tx1"/>
                    </a:solidFill>
                  </a:rPr>
                  <a:t>直觉思维模型</a:t>
                </a:r>
                <a:endParaRPr lang="en-US" altLang="zh-CN" sz="3200" b="1" dirty="0">
                  <a:solidFill>
                    <a:schemeClr val="tx1"/>
                  </a:solidFill>
                </a:endParaRPr>
              </a:p>
            </p:txBody>
          </p:sp>
          <p:sp>
            <p:nvSpPr>
              <p:cNvPr id="133" name="">
                <a:extLst>
                  <a:ext uri="{FF2B5EF4-FFF2-40B4-BE49-F238E27FC236}">
                    <a16:creationId xmlns:a16="http://schemas.microsoft.com/office/drawing/2014/main" id="{26C29F9E-75A3-FF44-C2A7-AC0F4C164AF7}"/>
                  </a:ext>
                </a:extLst>
              </p:cNvPr>
              <p:cNvSpPr>
                <a:spLocks/>
              </p:cNvSpPr>
              <p:nvPr/>
            </p:nvSpPr>
            <p:spPr>
              <a:xfrm>
                <a:off x="666750" y="5488992"/>
                <a:ext cx="10858500" cy="699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a:bodyPr>
              <a:lstStyle/>
              <a:p>
                <a:pPr algn="ctr">
                  <a:lnSpc>
                    <a:spcPct val="150000"/>
                  </a:lnSpc>
                </a:pPr>
                <a:r>
                  <a:rPr kumimoji="1" lang="zh-CN" altLang="en-US" sz="1400" dirty="0">
                    <a:solidFill>
                      <a:schemeClr val="tx1"/>
                    </a:solidFill>
                  </a:rPr>
                  <a:t>直觉思维 </a:t>
                </a:r>
                <a:r>
                  <a:rPr kumimoji="1" lang="en-US" altLang="zh-CN" sz="1400" dirty="0">
                    <a:solidFill>
                      <a:schemeClr val="tx1"/>
                    </a:solidFill>
                  </a:rPr>
                  <a:t>Intuitive Thinking </a:t>
                </a:r>
                <a:r>
                  <a:rPr kumimoji="1" lang="zh-CN" altLang="en-US" sz="1400" dirty="0">
                    <a:solidFill>
                      <a:schemeClr val="tx1"/>
                    </a:solidFill>
                  </a:rPr>
                  <a:t>是指不受某种固定的逻辑规则约束而直接领悟事物本质的一种思维形式。</a:t>
                </a:r>
                <a:endParaRPr kumimoji="1" lang="en-US" altLang="zh-CN" sz="1400" dirty="0">
                  <a:solidFill>
                    <a:schemeClr val="tx1"/>
                  </a:solidFill>
                </a:endParaRPr>
              </a:p>
              <a:p>
                <a:pPr algn="ctr">
                  <a:lnSpc>
                    <a:spcPct val="150000"/>
                  </a:lnSpc>
                </a:pPr>
                <a:r>
                  <a:rPr kumimoji="1" lang="zh-CN" altLang="en-US" sz="1400" dirty="0">
                    <a:solidFill>
                      <a:schemeClr val="tx1"/>
                    </a:solidFill>
                  </a:rPr>
                  <a:t>简言之</a:t>
                </a:r>
                <a:r>
                  <a:rPr kumimoji="1" lang="en-US" altLang="zh-CN" sz="1400" dirty="0">
                    <a:solidFill>
                      <a:schemeClr val="tx1"/>
                    </a:solidFill>
                  </a:rPr>
                  <a:t>,</a:t>
                </a:r>
                <a:r>
                  <a:rPr kumimoji="1" lang="zh-CN" altLang="en-US" sz="1400" dirty="0">
                    <a:solidFill>
                      <a:schemeClr val="tx1"/>
                    </a:solidFill>
                  </a:rPr>
                  <a:t>直觉就是直接的觉察。</a:t>
                </a:r>
                <a:endParaRPr kumimoji="1" lang="en-US" altLang="zh-CN" sz="1400" dirty="0">
                  <a:solidFill>
                    <a:schemeClr val="tx1"/>
                  </a:solidFill>
                </a:endParaRPr>
              </a:p>
            </p:txBody>
          </p:sp>
        </p:grpSp>
      </p:grpSp>
    </p:spTree>
    <p:extLst>
      <p:ext uri="{BB962C8B-B14F-4D97-AF65-F5344CB8AC3E}">
        <p14:creationId xmlns:p14="http://schemas.microsoft.com/office/powerpoint/2010/main" val="3131050587"/>
      </p:ext>
    </p:extLst>
  </p:cSld>
  <p:clrMapOvr>
    <a:masterClrMapping/>
  </p:clrMapOvr>
</p:sld>
</file>

<file path=ppt/theme/theme1.xml><?xml version="1.0" encoding="utf-8"?>
<a:theme xmlns:thm15="http://schemas.microsoft.com/office/thememl/2012/main" xmlns:a="http://schemas.openxmlformats.org/drawingml/2006/main" name="Designed by OfficePLUS">
  <a:themeElements>
    <a:clrScheme name="OfficePLUS">
      <a:dk1>
        <a:srgbClr val="000000"/>
      </a:dk1>
      <a:lt1>
        <a:srgbClr val="FFFFFF"/>
      </a:lt1>
      <a:dk2>
        <a:srgbClr val="778495"/>
      </a:dk2>
      <a:lt2>
        <a:srgbClr val="F0F0F0"/>
      </a:lt2>
      <a:accent1>
        <a:srgbClr val="F54E1A"/>
      </a:accent1>
      <a:accent2>
        <a:srgbClr val="F97B20"/>
      </a:accent2>
      <a:accent3>
        <a:srgbClr val="2CB3FF"/>
      </a:accent3>
      <a:accent4>
        <a:srgbClr val="39C86A"/>
      </a:accent4>
      <a:accent5>
        <a:srgbClr val="836BFF"/>
      </a:accent5>
      <a:accent6>
        <a:srgbClr val="FDB72E"/>
      </a:accent6>
      <a:hlink>
        <a:srgbClr val="1DBEFF"/>
      </a:hlink>
      <a:folHlink>
        <a:srgbClr val="BFBFBF"/>
      </a:folHlink>
    </a:clrScheme>
    <a:fontScheme name="iSlide">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lide" id="{62F939B6-93AF-4DB8-9C6B-D6C7DFDC589F}" vid="{4A3C46E8-61CC-4603-A589-7422A47A8E4A}"/>
    </a:ext>
  </a:extLst>
  <a:clrScheme xmlns:a="http://schemas.openxmlformats.org/drawingml/2006/main" name="OfficePLUS">
    <a:dk1>
      <a:srgbClr val="000000"/>
    </a:dk1>
    <a:lt1>
      <a:srgbClr val="FFFFFF"/>
    </a:lt1>
    <a:dk2>
      <a:srgbClr val="778495"/>
    </a:dk2>
    <a:lt2>
      <a:srgbClr val="F0F0F0"/>
    </a:lt2>
    <a:accent1>
      <a:srgbClr val="F54E1A"/>
    </a:accent1>
    <a:accent2>
      <a:srgbClr val="F97B20"/>
    </a:accent2>
    <a:accent3>
      <a:srgbClr val="2CB3FF"/>
    </a:accent3>
    <a:accent4>
      <a:srgbClr val="39C86A"/>
    </a:accent4>
    <a:accent5>
      <a:srgbClr val="836BFF"/>
    </a:accent5>
    <a:accent6>
      <a:srgbClr val="FDB72E"/>
    </a:accent6>
    <a:hlink>
      <a:srgbClr val="1DBEFF"/>
    </a:hlink>
    <a:folHlink>
      <a:srgbClr val="BFBFBF"/>
    </a:folHlink>
  </a:clrScheme>
  <a:clrScheme xmlns:a="http://schemas.openxmlformats.org/drawingml/2006/main" name="OfficePLUS">
    <a:dk1>
      <a:srgbClr val="000000"/>
    </a:dk1>
    <a:lt1>
      <a:srgbClr val="FFFFFF"/>
    </a:lt1>
    <a:dk2>
      <a:srgbClr val="778495"/>
    </a:dk2>
    <a:lt2>
      <a:srgbClr val="F0F0F0"/>
    </a:lt2>
    <a:accent1>
      <a:srgbClr val="F54E1A"/>
    </a:accent1>
    <a:accent2>
      <a:srgbClr val="F97B20"/>
    </a:accent2>
    <a:accent3>
      <a:srgbClr val="2CB3FF"/>
    </a:accent3>
    <a:accent4>
      <a:srgbClr val="39C86A"/>
    </a:accent4>
    <a:accent5>
      <a:srgbClr val="836BFF"/>
    </a:accent5>
    <a:accent6>
      <a:srgbClr val="FDB72E"/>
    </a:accent6>
    <a:hlink>
      <a:srgbClr val="1DBEFF"/>
    </a:hlink>
    <a:folHlink>
      <a:srgbClr val="BFBFBF"/>
    </a:folHlink>
  </a:clrScheme>
</a:theme>
</file>

<file path=docProps/app.xml><?xml version="1.0" encoding="utf-8"?>
<ap:Properties xmlns:vt="http://schemas.openxmlformats.org/officeDocument/2006/docPropsVTypes" xmlns:ap="http://schemas.openxmlformats.org/officeDocument/2006/extended-properties">
  <ap:Company>OfficePLUS</ap:Company>
  <ap:TotalTime>0</ap:TotalTime>
  <ap:Words>54</ap:Words>
  <ap:Application>Microsoft Office PowerPoint</ap:Application>
  <ap:PresentationFormat>宽屏</ap:PresentationFormat>
  <ap:Paragraphs>13</ap:Paragraphs>
  <ap:Slides>1</ap:Slides>
  <ap:Notes>1</ap:Notes>
  <ap:HiddenSlides>0</ap:HiddenSlides>
  <ap:MMClips>0</ap:MMClips>
  <ap:ScaleCrop>false</ap:ScaleCrop>
  <ap:HeadingPairs>
    <vt:vector baseType="variant" size="6">
      <vt:variant>
        <vt:lpstr>已用的字体</vt:lpstr>
      </vt:variant>
      <vt:variant>
        <vt:i4>2</vt:i4>
      </vt:variant>
      <vt:variant>
        <vt:lpstr>主题</vt:lpstr>
      </vt:variant>
      <vt:variant>
        <vt:i4>1</vt:i4>
      </vt:variant>
      <vt:variant>
        <vt:lpstr>幻灯片标题</vt:lpstr>
      </vt:variant>
      <vt:variant>
        <vt:i4>1</vt:i4>
      </vt:variant>
    </vt:vector>
  </ap:HeadingPairs>
  <ap:TitlesOfParts>
    <vt:vector baseType="lpstr" size="4">
      <vt:lpstr>等线</vt:lpstr>
      <vt:lpstr>Arial</vt:lpstr>
      <vt:lpstr>Designed by iSlide</vt:lpstr>
      <vt:lpstr>PowerPoint 演示文稿</vt:lpstr>
    </vt:vector>
  </ap:TitlesOfParts>
  <ap:LinksUpToDate>false</ap:LinksUpToDate>
  <ap:SharedDoc>false</ap:SharedDoc>
  <ap:HyperlinksChanged>false</ap:HyperlinksChanged>
  <ap:AppVersion>16.0000</ap:AppVersion>
</ap:Properties>
</file>

<file path=docProps/core.xml><?xml version="1.0" encoding="utf-8"?>
<coreProperties xmlns:dc="http://purl.org/dc/elements/1.1/" xmlns:dcterms="http://purl.org/dc/terms/" xmlns:xsi="http://www.w3.org/2001/XMLSchema-instance" xmlns="http://schemas.openxmlformats.org/package/2006/metadata/core-properties">
  <dc:title>OfficePLUS PowerPoint Template</dc:title>
  <dc:creator>OfficePLUS</dc:creator>
  <lastPrinted>2023-11-23T16:00:00.0000000Z</lastPrinted>
  <dcterms:created xsi:type="dcterms:W3CDTF">2023-11-23T16:00:00.0000000Z</dcterms:created>
  <dcterms:modified xsi:type="dcterms:W3CDTF">2023-11-23T16:00:00.0000000Z</dcterms:modified>
</coreProperties>
</file>