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embedTrueTypeFonts="1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891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>
            <a:extLst>
              <a:ext uri="{FF2B5EF4-FFF2-40B4-BE49-F238E27FC236}">
                <a16:creationId xmlns:a16="http://schemas.microsoft.com/office/drawing/2014/main" id="{BC82718B-8B0E-80B1-D6AF-C238990B7173}"/>
              </a:ext>
            </a:extLst>
          </p:cNvPr>
          <p:cNvGrpSpPr/>
          <p:nvPr/>
        </p:nvGrpSpPr>
        <p:grpSpPr>
          <a:xfrm>
            <a:off x="654049" y="1130300"/>
            <a:ext cx="10871200" cy="5003800"/>
            <a:chOff x="654049" y="1130300"/>
            <a:chExt cx="10871200" cy="5003800"/>
          </a:xfrm>
        </p:grpSpPr>
        <p:grpSp>
          <p:nvGrpSpPr>
            <p:cNvPr id="22" name="">
              <a:extLst>
                <a:ext uri="{FF2B5EF4-FFF2-40B4-BE49-F238E27FC236}">
                  <a16:creationId xmlns:a16="http://schemas.microsoft.com/office/drawing/2014/main" id="{0AE3D58A-FAC5-E252-DBDB-80E007FE00BD}"/>
                </a:ext>
              </a:extLst>
            </p:cNvPr>
            <p:cNvGrpSpPr/>
            <p:nvPr/>
          </p:nvGrpSpPr>
          <p:grpSpPr>
            <a:xfrm>
              <a:off x="660400" y="2211686"/>
              <a:ext cx="10522784" cy="3922414"/>
              <a:chOff x="660400" y="2211686"/>
              <a:chExt cx="10522784" cy="3922414"/>
            </a:xfrm>
          </p:grpSpPr>
          <p:cxnSp>
            <p:nvCxnSpPr>
              <p:cNvPr id="11" name="">
                <a:extLst>
                  <a:ext uri="{FF2B5EF4-FFF2-40B4-BE49-F238E27FC236}">
                    <a16:creationId xmlns:a16="http://schemas.microsoft.com/office/drawing/2014/main" id="{C862ECDE-5D23-68AF-7AF8-A7DCA3EB0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199" y="4190195"/>
                <a:ext cx="6409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">
                <a:extLst>
                  <a:ext uri="{FF2B5EF4-FFF2-40B4-BE49-F238E27FC236}">
                    <a16:creationId xmlns:a16="http://schemas.microsoft.com/office/drawing/2014/main" id="{1008DDCC-CDD7-5C52-BB75-C35EFFD7A8B5}"/>
                  </a:ext>
                </a:extLst>
              </p:cNvPr>
              <p:cNvGrpSpPr/>
              <p:nvPr/>
            </p:nvGrpSpPr>
            <p:grpSpPr>
              <a:xfrm>
                <a:off x="3272137" y="3642222"/>
                <a:ext cx="1095950" cy="1095947"/>
                <a:chOff x="3807717" y="3238970"/>
                <a:chExt cx="1095950" cy="1095947"/>
              </a:xfrm>
            </p:grpSpPr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6E493856-AFA7-1B31-F4D6-85D057151951}"/>
                    </a:ext>
                  </a:extLst>
                </p:cNvPr>
                <p:cNvSpPr/>
                <p:nvPr/>
              </p:nvSpPr>
              <p:spPr>
                <a:xfrm>
                  <a:off x="3807717" y="3238970"/>
                  <a:ext cx="1095950" cy="109594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kumimoji="1"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109" name="">
                  <a:extLst>
                    <a:ext uri="{FF2B5EF4-FFF2-40B4-BE49-F238E27FC236}">
                      <a16:creationId xmlns:a16="http://schemas.microsoft.com/office/drawing/2014/main" id="{4ECCADC6-3505-7232-F4E8-5281D1F73A3D}"/>
                    </a:ext>
                  </a:extLst>
                </p:cNvPr>
                <p:cNvGrpSpPr/>
                <p:nvPr/>
              </p:nvGrpSpPr>
              <p:grpSpPr>
                <a:xfrm>
                  <a:off x="3931909" y="3490373"/>
                  <a:ext cx="847565" cy="695465"/>
                  <a:chOff x="3609976" y="1517651"/>
                  <a:chExt cx="5006975" cy="4108450"/>
                </a:xfrm>
              </p:grpSpPr>
              <p:sp>
                <p:nvSpPr>
                  <p:cNvPr id="110" name="">
                    <a:extLst>
                      <a:ext uri="{FF2B5EF4-FFF2-40B4-BE49-F238E27FC236}">
                        <a16:creationId xmlns:a16="http://schemas.microsoft.com/office/drawing/2014/main" id="{09C7950B-2744-45EA-AE23-854D968D60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09976" y="1517651"/>
                    <a:ext cx="5006975" cy="4108450"/>
                  </a:xfrm>
                  <a:custGeom>
                    <a:avLst/>
                    <a:gdLst>
                      <a:gd name="T0" fmla="*/ 890 w 983"/>
                      <a:gd name="T1" fmla="*/ 315 h 806"/>
                      <a:gd name="T2" fmla="*/ 809 w 983"/>
                      <a:gd name="T3" fmla="*/ 148 h 806"/>
                      <a:gd name="T4" fmla="*/ 709 w 983"/>
                      <a:gd name="T5" fmla="*/ 81 h 806"/>
                      <a:gd name="T6" fmla="*/ 548 w 983"/>
                      <a:gd name="T7" fmla="*/ 0 h 806"/>
                      <a:gd name="T8" fmla="*/ 382 w 983"/>
                      <a:gd name="T9" fmla="*/ 103 h 806"/>
                      <a:gd name="T10" fmla="*/ 335 w 983"/>
                      <a:gd name="T11" fmla="*/ 60 h 806"/>
                      <a:gd name="T12" fmla="*/ 187 w 983"/>
                      <a:gd name="T13" fmla="*/ 54 h 806"/>
                      <a:gd name="T14" fmla="*/ 135 w 983"/>
                      <a:gd name="T15" fmla="*/ 212 h 806"/>
                      <a:gd name="T16" fmla="*/ 0 w 983"/>
                      <a:gd name="T17" fmla="*/ 318 h 806"/>
                      <a:gd name="T18" fmla="*/ 59 w 983"/>
                      <a:gd name="T19" fmla="*/ 407 h 806"/>
                      <a:gd name="T20" fmla="*/ 140 w 983"/>
                      <a:gd name="T21" fmla="*/ 571 h 806"/>
                      <a:gd name="T22" fmla="*/ 194 w 983"/>
                      <a:gd name="T23" fmla="*/ 551 h 806"/>
                      <a:gd name="T24" fmla="*/ 296 w 983"/>
                      <a:gd name="T25" fmla="*/ 640 h 806"/>
                      <a:gd name="T26" fmla="*/ 375 w 983"/>
                      <a:gd name="T27" fmla="*/ 607 h 806"/>
                      <a:gd name="T28" fmla="*/ 432 w 983"/>
                      <a:gd name="T29" fmla="*/ 639 h 806"/>
                      <a:gd name="T30" fmla="*/ 519 w 983"/>
                      <a:gd name="T31" fmla="*/ 656 h 806"/>
                      <a:gd name="T32" fmla="*/ 646 w 983"/>
                      <a:gd name="T33" fmla="*/ 774 h 806"/>
                      <a:gd name="T34" fmla="*/ 662 w 983"/>
                      <a:gd name="T35" fmla="*/ 800 h 806"/>
                      <a:gd name="T36" fmla="*/ 702 w 983"/>
                      <a:gd name="T37" fmla="*/ 799 h 806"/>
                      <a:gd name="T38" fmla="*/ 720 w 983"/>
                      <a:gd name="T39" fmla="*/ 758 h 806"/>
                      <a:gd name="T40" fmla="*/ 778 w 983"/>
                      <a:gd name="T41" fmla="*/ 751 h 806"/>
                      <a:gd name="T42" fmla="*/ 842 w 983"/>
                      <a:gd name="T43" fmla="*/ 734 h 806"/>
                      <a:gd name="T44" fmla="*/ 872 w 983"/>
                      <a:gd name="T45" fmla="*/ 607 h 806"/>
                      <a:gd name="T46" fmla="*/ 875 w 983"/>
                      <a:gd name="T47" fmla="*/ 604 h 806"/>
                      <a:gd name="T48" fmla="*/ 900 w 983"/>
                      <a:gd name="T49" fmla="*/ 538 h 806"/>
                      <a:gd name="T50" fmla="*/ 903 w 983"/>
                      <a:gd name="T51" fmla="*/ 538 h 806"/>
                      <a:gd name="T52" fmla="*/ 976 w 983"/>
                      <a:gd name="T53" fmla="*/ 455 h 806"/>
                      <a:gd name="T54" fmla="*/ 711 w 983"/>
                      <a:gd name="T55" fmla="*/ 756 h 806"/>
                      <a:gd name="T56" fmla="*/ 696 w 983"/>
                      <a:gd name="T57" fmla="*/ 791 h 806"/>
                      <a:gd name="T58" fmla="*/ 656 w 983"/>
                      <a:gd name="T59" fmla="*/ 773 h 806"/>
                      <a:gd name="T60" fmla="*/ 532 w 983"/>
                      <a:gd name="T61" fmla="*/ 651 h 806"/>
                      <a:gd name="T62" fmla="*/ 588 w 983"/>
                      <a:gd name="T63" fmla="*/ 635 h 806"/>
                      <a:gd name="T64" fmla="*/ 668 w 983"/>
                      <a:gd name="T65" fmla="*/ 674 h 806"/>
                      <a:gd name="T66" fmla="*/ 677 w 983"/>
                      <a:gd name="T67" fmla="*/ 674 h 806"/>
                      <a:gd name="T68" fmla="*/ 716 w 983"/>
                      <a:gd name="T69" fmla="*/ 735 h 8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83" h="806">
                        <a:moveTo>
                          <a:pt x="927" y="335"/>
                        </a:moveTo>
                        <a:cubicBezTo>
                          <a:pt x="916" y="326"/>
                          <a:pt x="903" y="320"/>
                          <a:pt x="890" y="315"/>
                        </a:cubicBezTo>
                        <a:cubicBezTo>
                          <a:pt x="909" y="285"/>
                          <a:pt x="911" y="244"/>
                          <a:pt x="894" y="211"/>
                        </a:cubicBezTo>
                        <a:cubicBezTo>
                          <a:pt x="878" y="179"/>
                          <a:pt x="845" y="155"/>
                          <a:pt x="809" y="148"/>
                        </a:cubicBezTo>
                        <a:cubicBezTo>
                          <a:pt x="779" y="143"/>
                          <a:pt x="748" y="148"/>
                          <a:pt x="720" y="162"/>
                        </a:cubicBezTo>
                        <a:cubicBezTo>
                          <a:pt x="726" y="136"/>
                          <a:pt x="723" y="107"/>
                          <a:pt x="709" y="81"/>
                        </a:cubicBezTo>
                        <a:cubicBezTo>
                          <a:pt x="695" y="54"/>
                          <a:pt x="670" y="32"/>
                          <a:pt x="640" y="18"/>
                        </a:cubicBezTo>
                        <a:cubicBezTo>
                          <a:pt x="613" y="5"/>
                          <a:pt x="582" y="0"/>
                          <a:pt x="548" y="0"/>
                        </a:cubicBezTo>
                        <a:cubicBezTo>
                          <a:pt x="511" y="1"/>
                          <a:pt x="476" y="10"/>
                          <a:pt x="448" y="26"/>
                        </a:cubicBezTo>
                        <a:cubicBezTo>
                          <a:pt x="417" y="44"/>
                          <a:pt x="393" y="72"/>
                          <a:pt x="382" y="103"/>
                        </a:cubicBezTo>
                        <a:cubicBezTo>
                          <a:pt x="377" y="103"/>
                          <a:pt x="372" y="104"/>
                          <a:pt x="368" y="105"/>
                        </a:cubicBezTo>
                        <a:cubicBezTo>
                          <a:pt x="363" y="88"/>
                          <a:pt x="352" y="72"/>
                          <a:pt x="335" y="60"/>
                        </a:cubicBezTo>
                        <a:cubicBezTo>
                          <a:pt x="321" y="50"/>
                          <a:pt x="302" y="43"/>
                          <a:pt x="280" y="40"/>
                        </a:cubicBezTo>
                        <a:cubicBezTo>
                          <a:pt x="247" y="36"/>
                          <a:pt x="214" y="41"/>
                          <a:pt x="187" y="54"/>
                        </a:cubicBezTo>
                        <a:cubicBezTo>
                          <a:pt x="157" y="69"/>
                          <a:pt x="134" y="94"/>
                          <a:pt x="125" y="124"/>
                        </a:cubicBezTo>
                        <a:cubicBezTo>
                          <a:pt x="114" y="154"/>
                          <a:pt x="118" y="187"/>
                          <a:pt x="135" y="212"/>
                        </a:cubicBezTo>
                        <a:cubicBezTo>
                          <a:pt x="104" y="204"/>
                          <a:pt x="70" y="211"/>
                          <a:pt x="44" y="229"/>
                        </a:cubicBezTo>
                        <a:cubicBezTo>
                          <a:pt x="16" y="250"/>
                          <a:pt x="0" y="284"/>
                          <a:pt x="0" y="318"/>
                        </a:cubicBezTo>
                        <a:cubicBezTo>
                          <a:pt x="1" y="352"/>
                          <a:pt x="21" y="385"/>
                          <a:pt x="50" y="402"/>
                        </a:cubicBezTo>
                        <a:cubicBezTo>
                          <a:pt x="53" y="404"/>
                          <a:pt x="56" y="406"/>
                          <a:pt x="59" y="407"/>
                        </a:cubicBezTo>
                        <a:cubicBezTo>
                          <a:pt x="38" y="437"/>
                          <a:pt x="35" y="479"/>
                          <a:pt x="51" y="512"/>
                        </a:cubicBezTo>
                        <a:cubicBezTo>
                          <a:pt x="67" y="546"/>
                          <a:pt x="103" y="570"/>
                          <a:pt x="140" y="571"/>
                        </a:cubicBezTo>
                        <a:cubicBezTo>
                          <a:pt x="142" y="572"/>
                          <a:pt x="143" y="572"/>
                          <a:pt x="144" y="572"/>
                        </a:cubicBezTo>
                        <a:cubicBezTo>
                          <a:pt x="162" y="572"/>
                          <a:pt x="182" y="566"/>
                          <a:pt x="194" y="551"/>
                        </a:cubicBezTo>
                        <a:cubicBezTo>
                          <a:pt x="195" y="579"/>
                          <a:pt x="211" y="606"/>
                          <a:pt x="235" y="622"/>
                        </a:cubicBezTo>
                        <a:cubicBezTo>
                          <a:pt x="253" y="634"/>
                          <a:pt x="274" y="640"/>
                          <a:pt x="296" y="640"/>
                        </a:cubicBezTo>
                        <a:cubicBezTo>
                          <a:pt x="306" y="640"/>
                          <a:pt x="315" y="639"/>
                          <a:pt x="325" y="636"/>
                        </a:cubicBezTo>
                        <a:cubicBezTo>
                          <a:pt x="345" y="631"/>
                          <a:pt x="363" y="621"/>
                          <a:pt x="375" y="607"/>
                        </a:cubicBezTo>
                        <a:cubicBezTo>
                          <a:pt x="382" y="600"/>
                          <a:pt x="388" y="590"/>
                          <a:pt x="391" y="581"/>
                        </a:cubicBezTo>
                        <a:cubicBezTo>
                          <a:pt x="398" y="604"/>
                          <a:pt x="413" y="625"/>
                          <a:pt x="432" y="639"/>
                        </a:cubicBezTo>
                        <a:cubicBezTo>
                          <a:pt x="450" y="653"/>
                          <a:pt x="472" y="660"/>
                          <a:pt x="493" y="660"/>
                        </a:cubicBezTo>
                        <a:cubicBezTo>
                          <a:pt x="502" y="660"/>
                          <a:pt x="511" y="658"/>
                          <a:pt x="519" y="656"/>
                        </a:cubicBezTo>
                        <a:cubicBezTo>
                          <a:pt x="520" y="656"/>
                          <a:pt x="520" y="657"/>
                          <a:pt x="521" y="657"/>
                        </a:cubicBezTo>
                        <a:cubicBezTo>
                          <a:pt x="576" y="677"/>
                          <a:pt x="623" y="721"/>
                          <a:pt x="646" y="774"/>
                        </a:cubicBezTo>
                        <a:cubicBezTo>
                          <a:pt x="647" y="777"/>
                          <a:pt x="647" y="777"/>
                          <a:pt x="647" y="777"/>
                        </a:cubicBezTo>
                        <a:cubicBezTo>
                          <a:pt x="650" y="785"/>
                          <a:pt x="654" y="794"/>
                          <a:pt x="662" y="800"/>
                        </a:cubicBezTo>
                        <a:cubicBezTo>
                          <a:pt x="668" y="804"/>
                          <a:pt x="674" y="806"/>
                          <a:pt x="681" y="806"/>
                        </a:cubicBezTo>
                        <a:cubicBezTo>
                          <a:pt x="688" y="806"/>
                          <a:pt x="696" y="804"/>
                          <a:pt x="702" y="799"/>
                        </a:cubicBezTo>
                        <a:cubicBezTo>
                          <a:pt x="710" y="793"/>
                          <a:pt x="715" y="782"/>
                          <a:pt x="718" y="768"/>
                        </a:cubicBezTo>
                        <a:cubicBezTo>
                          <a:pt x="719" y="765"/>
                          <a:pt x="720" y="761"/>
                          <a:pt x="720" y="758"/>
                        </a:cubicBezTo>
                        <a:cubicBezTo>
                          <a:pt x="721" y="751"/>
                          <a:pt x="722" y="745"/>
                          <a:pt x="724" y="740"/>
                        </a:cubicBezTo>
                        <a:cubicBezTo>
                          <a:pt x="743" y="749"/>
                          <a:pt x="763" y="751"/>
                          <a:pt x="778" y="751"/>
                        </a:cubicBezTo>
                        <a:cubicBezTo>
                          <a:pt x="779" y="751"/>
                          <a:pt x="781" y="751"/>
                          <a:pt x="782" y="751"/>
                        </a:cubicBezTo>
                        <a:cubicBezTo>
                          <a:pt x="805" y="750"/>
                          <a:pt x="826" y="744"/>
                          <a:pt x="842" y="734"/>
                        </a:cubicBezTo>
                        <a:cubicBezTo>
                          <a:pt x="863" y="720"/>
                          <a:pt x="877" y="699"/>
                          <a:pt x="883" y="676"/>
                        </a:cubicBezTo>
                        <a:cubicBezTo>
                          <a:pt x="888" y="653"/>
                          <a:pt x="884" y="627"/>
                          <a:pt x="872" y="607"/>
                        </a:cubicBezTo>
                        <a:cubicBezTo>
                          <a:pt x="872" y="606"/>
                          <a:pt x="871" y="606"/>
                          <a:pt x="871" y="606"/>
                        </a:cubicBezTo>
                        <a:cubicBezTo>
                          <a:pt x="872" y="605"/>
                          <a:pt x="874" y="604"/>
                          <a:pt x="875" y="604"/>
                        </a:cubicBezTo>
                        <a:cubicBezTo>
                          <a:pt x="894" y="590"/>
                          <a:pt x="905" y="565"/>
                          <a:pt x="901" y="541"/>
                        </a:cubicBezTo>
                        <a:cubicBezTo>
                          <a:pt x="901" y="540"/>
                          <a:pt x="900" y="539"/>
                          <a:pt x="900" y="538"/>
                        </a:cubicBezTo>
                        <a:cubicBezTo>
                          <a:pt x="901" y="538"/>
                          <a:pt x="901" y="538"/>
                          <a:pt x="902" y="538"/>
                        </a:cubicBezTo>
                        <a:cubicBezTo>
                          <a:pt x="902" y="538"/>
                          <a:pt x="902" y="538"/>
                          <a:pt x="903" y="538"/>
                        </a:cubicBezTo>
                        <a:cubicBezTo>
                          <a:pt x="922" y="535"/>
                          <a:pt x="940" y="525"/>
                          <a:pt x="953" y="508"/>
                        </a:cubicBezTo>
                        <a:cubicBezTo>
                          <a:pt x="965" y="494"/>
                          <a:pt x="973" y="475"/>
                          <a:pt x="976" y="455"/>
                        </a:cubicBezTo>
                        <a:cubicBezTo>
                          <a:pt x="983" y="409"/>
                          <a:pt x="963" y="362"/>
                          <a:pt x="927" y="335"/>
                        </a:cubicBezTo>
                        <a:close/>
                        <a:moveTo>
                          <a:pt x="711" y="756"/>
                        </a:moveTo>
                        <a:cubicBezTo>
                          <a:pt x="710" y="759"/>
                          <a:pt x="709" y="763"/>
                          <a:pt x="709" y="766"/>
                        </a:cubicBezTo>
                        <a:cubicBezTo>
                          <a:pt x="706" y="778"/>
                          <a:pt x="702" y="786"/>
                          <a:pt x="696" y="791"/>
                        </a:cubicBezTo>
                        <a:cubicBezTo>
                          <a:pt x="688" y="798"/>
                          <a:pt x="676" y="798"/>
                          <a:pt x="668" y="792"/>
                        </a:cubicBezTo>
                        <a:cubicBezTo>
                          <a:pt x="662" y="788"/>
                          <a:pt x="659" y="780"/>
                          <a:pt x="656" y="773"/>
                        </a:cubicBezTo>
                        <a:cubicBezTo>
                          <a:pt x="655" y="770"/>
                          <a:pt x="655" y="770"/>
                          <a:pt x="655" y="770"/>
                        </a:cubicBezTo>
                        <a:cubicBezTo>
                          <a:pt x="631" y="717"/>
                          <a:pt x="586" y="673"/>
                          <a:pt x="532" y="651"/>
                        </a:cubicBezTo>
                        <a:cubicBezTo>
                          <a:pt x="551" y="642"/>
                          <a:pt x="566" y="626"/>
                          <a:pt x="575" y="607"/>
                        </a:cubicBezTo>
                        <a:cubicBezTo>
                          <a:pt x="577" y="617"/>
                          <a:pt x="582" y="626"/>
                          <a:pt x="588" y="635"/>
                        </a:cubicBezTo>
                        <a:cubicBezTo>
                          <a:pt x="602" y="653"/>
                          <a:pt x="624" y="667"/>
                          <a:pt x="649" y="672"/>
                        </a:cubicBezTo>
                        <a:cubicBezTo>
                          <a:pt x="655" y="673"/>
                          <a:pt x="662" y="674"/>
                          <a:pt x="668" y="674"/>
                        </a:cubicBezTo>
                        <a:cubicBezTo>
                          <a:pt x="671" y="674"/>
                          <a:pt x="674" y="674"/>
                          <a:pt x="677" y="674"/>
                        </a:cubicBezTo>
                        <a:cubicBezTo>
                          <a:pt x="677" y="674"/>
                          <a:pt x="677" y="674"/>
                          <a:pt x="677" y="674"/>
                        </a:cubicBezTo>
                        <a:cubicBezTo>
                          <a:pt x="679" y="697"/>
                          <a:pt x="693" y="720"/>
                          <a:pt x="714" y="734"/>
                        </a:cubicBezTo>
                        <a:cubicBezTo>
                          <a:pt x="715" y="734"/>
                          <a:pt x="715" y="734"/>
                          <a:pt x="716" y="735"/>
                        </a:cubicBezTo>
                        <a:cubicBezTo>
                          <a:pt x="713" y="742"/>
                          <a:pt x="712" y="749"/>
                          <a:pt x="711" y="756"/>
                        </a:cubicBezTo>
                        <a:close/>
                      </a:path>
                    </a:pathLst>
                  </a:cu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">
                    <a:extLst>
                      <a:ext uri="{FF2B5EF4-FFF2-40B4-BE49-F238E27FC236}">
                        <a16:creationId xmlns:a16="http://schemas.microsoft.com/office/drawing/2014/main" id="{61674B48-AF3F-6D25-0A3A-35A521A311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09976" y="1517651"/>
                    <a:ext cx="5006975" cy="4108450"/>
                  </a:xfrm>
                  <a:custGeom>
                    <a:avLst/>
                    <a:gdLst>
                      <a:gd name="T0" fmla="*/ 809 w 983"/>
                      <a:gd name="T1" fmla="*/ 148 h 806"/>
                      <a:gd name="T2" fmla="*/ 548 w 983"/>
                      <a:gd name="T3" fmla="*/ 0 h 806"/>
                      <a:gd name="T4" fmla="*/ 335 w 983"/>
                      <a:gd name="T5" fmla="*/ 60 h 806"/>
                      <a:gd name="T6" fmla="*/ 135 w 983"/>
                      <a:gd name="T7" fmla="*/ 212 h 806"/>
                      <a:gd name="T8" fmla="*/ 59 w 983"/>
                      <a:gd name="T9" fmla="*/ 407 h 806"/>
                      <a:gd name="T10" fmla="*/ 194 w 983"/>
                      <a:gd name="T11" fmla="*/ 551 h 806"/>
                      <a:gd name="T12" fmla="*/ 375 w 983"/>
                      <a:gd name="T13" fmla="*/ 607 h 806"/>
                      <a:gd name="T14" fmla="*/ 519 w 983"/>
                      <a:gd name="T15" fmla="*/ 656 h 806"/>
                      <a:gd name="T16" fmla="*/ 662 w 983"/>
                      <a:gd name="T17" fmla="*/ 800 h 806"/>
                      <a:gd name="T18" fmla="*/ 720 w 983"/>
                      <a:gd name="T19" fmla="*/ 758 h 806"/>
                      <a:gd name="T20" fmla="*/ 842 w 983"/>
                      <a:gd name="T21" fmla="*/ 734 h 806"/>
                      <a:gd name="T22" fmla="*/ 875 w 983"/>
                      <a:gd name="T23" fmla="*/ 604 h 806"/>
                      <a:gd name="T24" fmla="*/ 903 w 983"/>
                      <a:gd name="T25" fmla="*/ 538 h 806"/>
                      <a:gd name="T26" fmla="*/ 711 w 983"/>
                      <a:gd name="T27" fmla="*/ 756 h 806"/>
                      <a:gd name="T28" fmla="*/ 656 w 983"/>
                      <a:gd name="T29" fmla="*/ 773 h 806"/>
                      <a:gd name="T30" fmla="*/ 588 w 983"/>
                      <a:gd name="T31" fmla="*/ 635 h 806"/>
                      <a:gd name="T32" fmla="*/ 677 w 983"/>
                      <a:gd name="T33" fmla="*/ 674 h 806"/>
                      <a:gd name="T34" fmla="*/ 967 w 983"/>
                      <a:gd name="T35" fmla="*/ 453 h 806"/>
                      <a:gd name="T36" fmla="*/ 859 w 983"/>
                      <a:gd name="T37" fmla="*/ 488 h 806"/>
                      <a:gd name="T38" fmla="*/ 847 w 983"/>
                      <a:gd name="T39" fmla="*/ 434 h 806"/>
                      <a:gd name="T40" fmla="*/ 782 w 983"/>
                      <a:gd name="T41" fmla="*/ 520 h 806"/>
                      <a:gd name="T42" fmla="*/ 855 w 983"/>
                      <a:gd name="T43" fmla="*/ 497 h 806"/>
                      <a:gd name="T44" fmla="*/ 807 w 983"/>
                      <a:gd name="T45" fmla="*/ 594 h 806"/>
                      <a:gd name="T46" fmla="*/ 864 w 983"/>
                      <a:gd name="T47" fmla="*/ 612 h 806"/>
                      <a:gd name="T48" fmla="*/ 720 w 983"/>
                      <a:gd name="T49" fmla="*/ 726 h 806"/>
                      <a:gd name="T50" fmla="*/ 734 w 983"/>
                      <a:gd name="T51" fmla="*/ 584 h 806"/>
                      <a:gd name="T52" fmla="*/ 651 w 983"/>
                      <a:gd name="T53" fmla="*/ 662 h 806"/>
                      <a:gd name="T54" fmla="*/ 574 w 983"/>
                      <a:gd name="T55" fmla="*/ 565 h 806"/>
                      <a:gd name="T56" fmla="*/ 438 w 983"/>
                      <a:gd name="T57" fmla="*/ 632 h 806"/>
                      <a:gd name="T58" fmla="*/ 389 w 983"/>
                      <a:gd name="T59" fmla="*/ 548 h 806"/>
                      <a:gd name="T60" fmla="*/ 241 w 983"/>
                      <a:gd name="T61" fmla="*/ 614 h 806"/>
                      <a:gd name="T62" fmla="*/ 272 w 983"/>
                      <a:gd name="T63" fmla="*/ 532 h 806"/>
                      <a:gd name="T64" fmla="*/ 177 w 983"/>
                      <a:gd name="T65" fmla="*/ 520 h 806"/>
                      <a:gd name="T66" fmla="*/ 169 w 983"/>
                      <a:gd name="T67" fmla="*/ 527 h 806"/>
                      <a:gd name="T68" fmla="*/ 68 w 983"/>
                      <a:gd name="T69" fmla="*/ 411 h 806"/>
                      <a:gd name="T70" fmla="*/ 143 w 983"/>
                      <a:gd name="T71" fmla="*/ 395 h 806"/>
                      <a:gd name="T72" fmla="*/ 139 w 983"/>
                      <a:gd name="T73" fmla="*/ 223 h 806"/>
                      <a:gd name="T74" fmla="*/ 134 w 983"/>
                      <a:gd name="T75" fmla="*/ 127 h 806"/>
                      <a:gd name="T76" fmla="*/ 358 w 983"/>
                      <a:gd name="T77" fmla="*/ 107 h 806"/>
                      <a:gd name="T78" fmla="*/ 318 w 983"/>
                      <a:gd name="T79" fmla="*/ 177 h 806"/>
                      <a:gd name="T80" fmla="*/ 440 w 983"/>
                      <a:gd name="T81" fmla="*/ 159 h 806"/>
                      <a:gd name="T82" fmla="*/ 392 w 983"/>
                      <a:gd name="T83" fmla="*/ 104 h 806"/>
                      <a:gd name="T84" fmla="*/ 701 w 983"/>
                      <a:gd name="T85" fmla="*/ 86 h 806"/>
                      <a:gd name="T86" fmla="*/ 617 w 983"/>
                      <a:gd name="T87" fmla="*/ 191 h 806"/>
                      <a:gd name="T88" fmla="*/ 739 w 983"/>
                      <a:gd name="T89" fmla="*/ 256 h 806"/>
                      <a:gd name="T90" fmla="*/ 715 w 983"/>
                      <a:gd name="T91" fmla="*/ 176 h 806"/>
                      <a:gd name="T92" fmla="*/ 881 w 983"/>
                      <a:gd name="T93" fmla="*/ 313 h 806"/>
                      <a:gd name="T94" fmla="*/ 921 w 983"/>
                      <a:gd name="T95" fmla="*/ 342 h 8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983" h="806">
                        <a:moveTo>
                          <a:pt x="927" y="335"/>
                        </a:moveTo>
                        <a:cubicBezTo>
                          <a:pt x="916" y="326"/>
                          <a:pt x="903" y="320"/>
                          <a:pt x="890" y="315"/>
                        </a:cubicBezTo>
                        <a:cubicBezTo>
                          <a:pt x="909" y="285"/>
                          <a:pt x="911" y="244"/>
                          <a:pt x="894" y="211"/>
                        </a:cubicBezTo>
                        <a:cubicBezTo>
                          <a:pt x="878" y="179"/>
                          <a:pt x="845" y="155"/>
                          <a:pt x="809" y="148"/>
                        </a:cubicBezTo>
                        <a:cubicBezTo>
                          <a:pt x="779" y="143"/>
                          <a:pt x="748" y="148"/>
                          <a:pt x="720" y="162"/>
                        </a:cubicBezTo>
                        <a:cubicBezTo>
                          <a:pt x="726" y="136"/>
                          <a:pt x="723" y="107"/>
                          <a:pt x="709" y="81"/>
                        </a:cubicBezTo>
                        <a:cubicBezTo>
                          <a:pt x="695" y="54"/>
                          <a:pt x="670" y="32"/>
                          <a:pt x="640" y="18"/>
                        </a:cubicBezTo>
                        <a:cubicBezTo>
                          <a:pt x="613" y="5"/>
                          <a:pt x="582" y="0"/>
                          <a:pt x="548" y="0"/>
                        </a:cubicBezTo>
                        <a:cubicBezTo>
                          <a:pt x="511" y="1"/>
                          <a:pt x="476" y="10"/>
                          <a:pt x="448" y="26"/>
                        </a:cubicBezTo>
                        <a:cubicBezTo>
                          <a:pt x="417" y="44"/>
                          <a:pt x="393" y="72"/>
                          <a:pt x="382" y="103"/>
                        </a:cubicBezTo>
                        <a:cubicBezTo>
                          <a:pt x="377" y="103"/>
                          <a:pt x="372" y="104"/>
                          <a:pt x="368" y="105"/>
                        </a:cubicBezTo>
                        <a:cubicBezTo>
                          <a:pt x="363" y="88"/>
                          <a:pt x="352" y="72"/>
                          <a:pt x="335" y="60"/>
                        </a:cubicBezTo>
                        <a:cubicBezTo>
                          <a:pt x="321" y="50"/>
                          <a:pt x="302" y="43"/>
                          <a:pt x="280" y="40"/>
                        </a:cubicBezTo>
                        <a:cubicBezTo>
                          <a:pt x="247" y="36"/>
                          <a:pt x="214" y="41"/>
                          <a:pt x="187" y="54"/>
                        </a:cubicBezTo>
                        <a:cubicBezTo>
                          <a:pt x="157" y="69"/>
                          <a:pt x="134" y="94"/>
                          <a:pt x="125" y="124"/>
                        </a:cubicBezTo>
                        <a:cubicBezTo>
                          <a:pt x="114" y="154"/>
                          <a:pt x="118" y="187"/>
                          <a:pt x="135" y="212"/>
                        </a:cubicBezTo>
                        <a:cubicBezTo>
                          <a:pt x="104" y="204"/>
                          <a:pt x="70" y="211"/>
                          <a:pt x="44" y="229"/>
                        </a:cubicBezTo>
                        <a:cubicBezTo>
                          <a:pt x="16" y="250"/>
                          <a:pt x="0" y="284"/>
                          <a:pt x="0" y="318"/>
                        </a:cubicBezTo>
                        <a:cubicBezTo>
                          <a:pt x="1" y="352"/>
                          <a:pt x="21" y="385"/>
                          <a:pt x="50" y="402"/>
                        </a:cubicBezTo>
                        <a:cubicBezTo>
                          <a:pt x="53" y="404"/>
                          <a:pt x="56" y="406"/>
                          <a:pt x="59" y="407"/>
                        </a:cubicBezTo>
                        <a:cubicBezTo>
                          <a:pt x="38" y="437"/>
                          <a:pt x="35" y="479"/>
                          <a:pt x="51" y="512"/>
                        </a:cubicBezTo>
                        <a:cubicBezTo>
                          <a:pt x="67" y="546"/>
                          <a:pt x="103" y="570"/>
                          <a:pt x="140" y="571"/>
                        </a:cubicBezTo>
                        <a:cubicBezTo>
                          <a:pt x="142" y="572"/>
                          <a:pt x="143" y="572"/>
                          <a:pt x="144" y="572"/>
                        </a:cubicBezTo>
                        <a:cubicBezTo>
                          <a:pt x="162" y="572"/>
                          <a:pt x="182" y="566"/>
                          <a:pt x="194" y="551"/>
                        </a:cubicBezTo>
                        <a:cubicBezTo>
                          <a:pt x="195" y="579"/>
                          <a:pt x="211" y="606"/>
                          <a:pt x="235" y="622"/>
                        </a:cubicBezTo>
                        <a:cubicBezTo>
                          <a:pt x="253" y="634"/>
                          <a:pt x="274" y="640"/>
                          <a:pt x="296" y="640"/>
                        </a:cubicBezTo>
                        <a:cubicBezTo>
                          <a:pt x="306" y="640"/>
                          <a:pt x="315" y="639"/>
                          <a:pt x="325" y="636"/>
                        </a:cubicBezTo>
                        <a:cubicBezTo>
                          <a:pt x="345" y="631"/>
                          <a:pt x="363" y="621"/>
                          <a:pt x="375" y="607"/>
                        </a:cubicBezTo>
                        <a:cubicBezTo>
                          <a:pt x="382" y="600"/>
                          <a:pt x="388" y="590"/>
                          <a:pt x="391" y="581"/>
                        </a:cubicBezTo>
                        <a:cubicBezTo>
                          <a:pt x="398" y="604"/>
                          <a:pt x="413" y="625"/>
                          <a:pt x="432" y="639"/>
                        </a:cubicBezTo>
                        <a:cubicBezTo>
                          <a:pt x="450" y="653"/>
                          <a:pt x="472" y="660"/>
                          <a:pt x="493" y="660"/>
                        </a:cubicBezTo>
                        <a:cubicBezTo>
                          <a:pt x="502" y="660"/>
                          <a:pt x="511" y="658"/>
                          <a:pt x="519" y="656"/>
                        </a:cubicBezTo>
                        <a:cubicBezTo>
                          <a:pt x="520" y="656"/>
                          <a:pt x="520" y="657"/>
                          <a:pt x="521" y="657"/>
                        </a:cubicBezTo>
                        <a:cubicBezTo>
                          <a:pt x="576" y="677"/>
                          <a:pt x="623" y="721"/>
                          <a:pt x="646" y="774"/>
                        </a:cubicBezTo>
                        <a:cubicBezTo>
                          <a:pt x="647" y="777"/>
                          <a:pt x="647" y="777"/>
                          <a:pt x="647" y="777"/>
                        </a:cubicBezTo>
                        <a:cubicBezTo>
                          <a:pt x="650" y="785"/>
                          <a:pt x="654" y="794"/>
                          <a:pt x="662" y="800"/>
                        </a:cubicBezTo>
                        <a:cubicBezTo>
                          <a:pt x="668" y="804"/>
                          <a:pt x="674" y="806"/>
                          <a:pt x="681" y="806"/>
                        </a:cubicBezTo>
                        <a:cubicBezTo>
                          <a:pt x="688" y="806"/>
                          <a:pt x="696" y="804"/>
                          <a:pt x="702" y="799"/>
                        </a:cubicBezTo>
                        <a:cubicBezTo>
                          <a:pt x="710" y="793"/>
                          <a:pt x="715" y="782"/>
                          <a:pt x="718" y="768"/>
                        </a:cubicBezTo>
                        <a:cubicBezTo>
                          <a:pt x="719" y="765"/>
                          <a:pt x="720" y="761"/>
                          <a:pt x="720" y="758"/>
                        </a:cubicBezTo>
                        <a:cubicBezTo>
                          <a:pt x="721" y="751"/>
                          <a:pt x="722" y="745"/>
                          <a:pt x="724" y="740"/>
                        </a:cubicBezTo>
                        <a:cubicBezTo>
                          <a:pt x="743" y="749"/>
                          <a:pt x="763" y="751"/>
                          <a:pt x="778" y="751"/>
                        </a:cubicBezTo>
                        <a:cubicBezTo>
                          <a:pt x="779" y="751"/>
                          <a:pt x="781" y="751"/>
                          <a:pt x="782" y="751"/>
                        </a:cubicBezTo>
                        <a:cubicBezTo>
                          <a:pt x="805" y="750"/>
                          <a:pt x="826" y="744"/>
                          <a:pt x="842" y="734"/>
                        </a:cubicBezTo>
                        <a:cubicBezTo>
                          <a:pt x="863" y="720"/>
                          <a:pt x="877" y="699"/>
                          <a:pt x="883" y="676"/>
                        </a:cubicBezTo>
                        <a:cubicBezTo>
                          <a:pt x="888" y="653"/>
                          <a:pt x="884" y="627"/>
                          <a:pt x="872" y="607"/>
                        </a:cubicBezTo>
                        <a:cubicBezTo>
                          <a:pt x="872" y="606"/>
                          <a:pt x="871" y="606"/>
                          <a:pt x="871" y="606"/>
                        </a:cubicBezTo>
                        <a:cubicBezTo>
                          <a:pt x="872" y="605"/>
                          <a:pt x="874" y="604"/>
                          <a:pt x="875" y="604"/>
                        </a:cubicBezTo>
                        <a:cubicBezTo>
                          <a:pt x="894" y="590"/>
                          <a:pt x="905" y="565"/>
                          <a:pt x="901" y="541"/>
                        </a:cubicBezTo>
                        <a:cubicBezTo>
                          <a:pt x="901" y="540"/>
                          <a:pt x="900" y="539"/>
                          <a:pt x="900" y="538"/>
                        </a:cubicBezTo>
                        <a:cubicBezTo>
                          <a:pt x="901" y="538"/>
                          <a:pt x="901" y="538"/>
                          <a:pt x="902" y="538"/>
                        </a:cubicBezTo>
                        <a:cubicBezTo>
                          <a:pt x="902" y="538"/>
                          <a:pt x="902" y="538"/>
                          <a:pt x="903" y="538"/>
                        </a:cubicBezTo>
                        <a:cubicBezTo>
                          <a:pt x="922" y="535"/>
                          <a:pt x="940" y="525"/>
                          <a:pt x="953" y="508"/>
                        </a:cubicBezTo>
                        <a:cubicBezTo>
                          <a:pt x="965" y="494"/>
                          <a:pt x="973" y="475"/>
                          <a:pt x="976" y="455"/>
                        </a:cubicBezTo>
                        <a:cubicBezTo>
                          <a:pt x="983" y="409"/>
                          <a:pt x="963" y="362"/>
                          <a:pt x="927" y="335"/>
                        </a:cubicBezTo>
                        <a:close/>
                        <a:moveTo>
                          <a:pt x="711" y="756"/>
                        </a:moveTo>
                        <a:cubicBezTo>
                          <a:pt x="710" y="759"/>
                          <a:pt x="709" y="763"/>
                          <a:pt x="709" y="766"/>
                        </a:cubicBezTo>
                        <a:cubicBezTo>
                          <a:pt x="706" y="778"/>
                          <a:pt x="702" y="786"/>
                          <a:pt x="696" y="791"/>
                        </a:cubicBezTo>
                        <a:cubicBezTo>
                          <a:pt x="688" y="798"/>
                          <a:pt x="676" y="798"/>
                          <a:pt x="668" y="792"/>
                        </a:cubicBezTo>
                        <a:cubicBezTo>
                          <a:pt x="662" y="788"/>
                          <a:pt x="659" y="780"/>
                          <a:pt x="656" y="773"/>
                        </a:cubicBezTo>
                        <a:cubicBezTo>
                          <a:pt x="655" y="770"/>
                          <a:pt x="655" y="770"/>
                          <a:pt x="655" y="770"/>
                        </a:cubicBezTo>
                        <a:cubicBezTo>
                          <a:pt x="631" y="717"/>
                          <a:pt x="586" y="673"/>
                          <a:pt x="532" y="651"/>
                        </a:cubicBezTo>
                        <a:cubicBezTo>
                          <a:pt x="551" y="642"/>
                          <a:pt x="566" y="626"/>
                          <a:pt x="575" y="607"/>
                        </a:cubicBezTo>
                        <a:cubicBezTo>
                          <a:pt x="577" y="617"/>
                          <a:pt x="582" y="626"/>
                          <a:pt x="588" y="635"/>
                        </a:cubicBezTo>
                        <a:cubicBezTo>
                          <a:pt x="602" y="653"/>
                          <a:pt x="624" y="667"/>
                          <a:pt x="649" y="672"/>
                        </a:cubicBezTo>
                        <a:cubicBezTo>
                          <a:pt x="655" y="673"/>
                          <a:pt x="662" y="674"/>
                          <a:pt x="668" y="674"/>
                        </a:cubicBezTo>
                        <a:cubicBezTo>
                          <a:pt x="671" y="674"/>
                          <a:pt x="674" y="674"/>
                          <a:pt x="677" y="674"/>
                        </a:cubicBezTo>
                        <a:cubicBezTo>
                          <a:pt x="677" y="674"/>
                          <a:pt x="677" y="674"/>
                          <a:pt x="677" y="674"/>
                        </a:cubicBezTo>
                        <a:cubicBezTo>
                          <a:pt x="679" y="697"/>
                          <a:pt x="693" y="720"/>
                          <a:pt x="714" y="734"/>
                        </a:cubicBezTo>
                        <a:cubicBezTo>
                          <a:pt x="715" y="734"/>
                          <a:pt x="715" y="734"/>
                          <a:pt x="716" y="735"/>
                        </a:cubicBezTo>
                        <a:cubicBezTo>
                          <a:pt x="713" y="742"/>
                          <a:pt x="712" y="749"/>
                          <a:pt x="711" y="756"/>
                        </a:cubicBezTo>
                        <a:close/>
                        <a:moveTo>
                          <a:pt x="967" y="453"/>
                        </a:moveTo>
                        <a:cubicBezTo>
                          <a:pt x="964" y="472"/>
                          <a:pt x="957" y="489"/>
                          <a:pt x="946" y="502"/>
                        </a:cubicBezTo>
                        <a:cubicBezTo>
                          <a:pt x="934" y="516"/>
                          <a:pt x="918" y="526"/>
                          <a:pt x="901" y="529"/>
                        </a:cubicBezTo>
                        <a:cubicBezTo>
                          <a:pt x="900" y="529"/>
                          <a:pt x="899" y="530"/>
                          <a:pt x="898" y="530"/>
                        </a:cubicBezTo>
                        <a:cubicBezTo>
                          <a:pt x="892" y="512"/>
                          <a:pt x="877" y="496"/>
                          <a:pt x="859" y="488"/>
                        </a:cubicBezTo>
                        <a:cubicBezTo>
                          <a:pt x="859" y="488"/>
                          <a:pt x="858" y="488"/>
                          <a:pt x="858" y="488"/>
                        </a:cubicBezTo>
                        <a:cubicBezTo>
                          <a:pt x="867" y="469"/>
                          <a:pt x="866" y="446"/>
                          <a:pt x="855" y="429"/>
                        </a:cubicBezTo>
                        <a:cubicBezTo>
                          <a:pt x="854" y="427"/>
                          <a:pt x="851" y="426"/>
                          <a:pt x="849" y="428"/>
                        </a:cubicBezTo>
                        <a:cubicBezTo>
                          <a:pt x="846" y="429"/>
                          <a:pt x="846" y="432"/>
                          <a:pt x="847" y="434"/>
                        </a:cubicBezTo>
                        <a:cubicBezTo>
                          <a:pt x="858" y="452"/>
                          <a:pt x="857" y="478"/>
                          <a:pt x="843" y="494"/>
                        </a:cubicBezTo>
                        <a:cubicBezTo>
                          <a:pt x="830" y="511"/>
                          <a:pt x="806" y="518"/>
                          <a:pt x="786" y="511"/>
                        </a:cubicBezTo>
                        <a:cubicBezTo>
                          <a:pt x="783" y="510"/>
                          <a:pt x="780" y="511"/>
                          <a:pt x="779" y="514"/>
                        </a:cubicBezTo>
                        <a:cubicBezTo>
                          <a:pt x="779" y="516"/>
                          <a:pt x="780" y="519"/>
                          <a:pt x="782" y="520"/>
                        </a:cubicBezTo>
                        <a:cubicBezTo>
                          <a:pt x="789" y="522"/>
                          <a:pt x="795" y="523"/>
                          <a:pt x="802" y="523"/>
                        </a:cubicBezTo>
                        <a:cubicBezTo>
                          <a:pt x="820" y="523"/>
                          <a:pt x="839" y="515"/>
                          <a:pt x="851" y="500"/>
                        </a:cubicBezTo>
                        <a:cubicBezTo>
                          <a:pt x="852" y="499"/>
                          <a:pt x="853" y="498"/>
                          <a:pt x="854" y="496"/>
                        </a:cubicBezTo>
                        <a:cubicBezTo>
                          <a:pt x="854" y="496"/>
                          <a:pt x="854" y="497"/>
                          <a:pt x="855" y="497"/>
                        </a:cubicBezTo>
                        <a:cubicBezTo>
                          <a:pt x="874" y="505"/>
                          <a:pt x="888" y="523"/>
                          <a:pt x="891" y="543"/>
                        </a:cubicBezTo>
                        <a:cubicBezTo>
                          <a:pt x="895" y="563"/>
                          <a:pt x="886" y="585"/>
                          <a:pt x="869" y="596"/>
                        </a:cubicBezTo>
                        <a:cubicBezTo>
                          <a:pt x="852" y="607"/>
                          <a:pt x="829" y="606"/>
                          <a:pt x="814" y="593"/>
                        </a:cubicBezTo>
                        <a:cubicBezTo>
                          <a:pt x="812" y="591"/>
                          <a:pt x="809" y="592"/>
                          <a:pt x="807" y="594"/>
                        </a:cubicBezTo>
                        <a:cubicBezTo>
                          <a:pt x="805" y="596"/>
                          <a:pt x="805" y="599"/>
                          <a:pt x="807" y="601"/>
                        </a:cubicBezTo>
                        <a:cubicBezTo>
                          <a:pt x="817" y="609"/>
                          <a:pt x="830" y="613"/>
                          <a:pt x="843" y="613"/>
                        </a:cubicBezTo>
                        <a:cubicBezTo>
                          <a:pt x="850" y="613"/>
                          <a:pt x="857" y="612"/>
                          <a:pt x="863" y="610"/>
                        </a:cubicBezTo>
                        <a:cubicBezTo>
                          <a:pt x="863" y="610"/>
                          <a:pt x="863" y="611"/>
                          <a:pt x="864" y="612"/>
                        </a:cubicBezTo>
                        <a:cubicBezTo>
                          <a:pt x="875" y="630"/>
                          <a:pt x="878" y="653"/>
                          <a:pt x="873" y="674"/>
                        </a:cubicBezTo>
                        <a:cubicBezTo>
                          <a:pt x="868" y="695"/>
                          <a:pt x="855" y="714"/>
                          <a:pt x="837" y="725"/>
                        </a:cubicBezTo>
                        <a:cubicBezTo>
                          <a:pt x="822" y="735"/>
                          <a:pt x="803" y="741"/>
                          <a:pt x="782" y="741"/>
                        </a:cubicBezTo>
                        <a:cubicBezTo>
                          <a:pt x="765" y="742"/>
                          <a:pt x="741" y="740"/>
                          <a:pt x="720" y="726"/>
                        </a:cubicBezTo>
                        <a:cubicBezTo>
                          <a:pt x="701" y="713"/>
                          <a:pt x="688" y="693"/>
                          <a:pt x="687" y="673"/>
                        </a:cubicBezTo>
                        <a:cubicBezTo>
                          <a:pt x="687" y="673"/>
                          <a:pt x="686" y="673"/>
                          <a:pt x="686" y="672"/>
                        </a:cubicBezTo>
                        <a:cubicBezTo>
                          <a:pt x="699" y="669"/>
                          <a:pt x="711" y="664"/>
                          <a:pt x="721" y="656"/>
                        </a:cubicBezTo>
                        <a:cubicBezTo>
                          <a:pt x="742" y="638"/>
                          <a:pt x="747" y="606"/>
                          <a:pt x="734" y="584"/>
                        </a:cubicBezTo>
                        <a:cubicBezTo>
                          <a:pt x="732" y="582"/>
                          <a:pt x="729" y="581"/>
                          <a:pt x="727" y="583"/>
                        </a:cubicBezTo>
                        <a:cubicBezTo>
                          <a:pt x="725" y="584"/>
                          <a:pt x="724" y="587"/>
                          <a:pt x="726" y="590"/>
                        </a:cubicBezTo>
                        <a:cubicBezTo>
                          <a:pt x="737" y="607"/>
                          <a:pt x="732" y="633"/>
                          <a:pt x="714" y="648"/>
                        </a:cubicBezTo>
                        <a:cubicBezTo>
                          <a:pt x="699" y="662"/>
                          <a:pt x="675" y="667"/>
                          <a:pt x="651" y="662"/>
                        </a:cubicBezTo>
                        <a:cubicBezTo>
                          <a:pt x="628" y="658"/>
                          <a:pt x="608" y="646"/>
                          <a:pt x="596" y="629"/>
                        </a:cubicBezTo>
                        <a:cubicBezTo>
                          <a:pt x="583" y="611"/>
                          <a:pt x="578" y="587"/>
                          <a:pt x="584" y="568"/>
                        </a:cubicBezTo>
                        <a:cubicBezTo>
                          <a:pt x="584" y="565"/>
                          <a:pt x="583" y="562"/>
                          <a:pt x="580" y="561"/>
                        </a:cubicBezTo>
                        <a:cubicBezTo>
                          <a:pt x="578" y="561"/>
                          <a:pt x="575" y="562"/>
                          <a:pt x="574" y="565"/>
                        </a:cubicBezTo>
                        <a:cubicBezTo>
                          <a:pt x="573" y="570"/>
                          <a:pt x="572" y="576"/>
                          <a:pt x="572" y="582"/>
                        </a:cubicBezTo>
                        <a:cubicBezTo>
                          <a:pt x="572" y="582"/>
                          <a:pt x="571" y="582"/>
                          <a:pt x="571" y="582"/>
                        </a:cubicBezTo>
                        <a:cubicBezTo>
                          <a:pt x="569" y="610"/>
                          <a:pt x="547" y="636"/>
                          <a:pt x="520" y="645"/>
                        </a:cubicBezTo>
                        <a:cubicBezTo>
                          <a:pt x="493" y="655"/>
                          <a:pt x="462" y="649"/>
                          <a:pt x="438" y="632"/>
                        </a:cubicBezTo>
                        <a:cubicBezTo>
                          <a:pt x="415" y="615"/>
                          <a:pt x="400" y="587"/>
                          <a:pt x="396" y="558"/>
                        </a:cubicBezTo>
                        <a:cubicBezTo>
                          <a:pt x="396" y="557"/>
                          <a:pt x="395" y="556"/>
                          <a:pt x="395" y="555"/>
                        </a:cubicBezTo>
                        <a:cubicBezTo>
                          <a:pt x="395" y="554"/>
                          <a:pt x="395" y="554"/>
                          <a:pt x="395" y="553"/>
                        </a:cubicBezTo>
                        <a:cubicBezTo>
                          <a:pt x="394" y="550"/>
                          <a:pt x="392" y="548"/>
                          <a:pt x="389" y="548"/>
                        </a:cubicBezTo>
                        <a:cubicBezTo>
                          <a:pt x="387" y="549"/>
                          <a:pt x="385" y="551"/>
                          <a:pt x="385" y="554"/>
                        </a:cubicBezTo>
                        <a:cubicBezTo>
                          <a:pt x="386" y="570"/>
                          <a:pt x="380" y="587"/>
                          <a:pt x="368" y="601"/>
                        </a:cubicBezTo>
                        <a:cubicBezTo>
                          <a:pt x="357" y="613"/>
                          <a:pt x="341" y="622"/>
                          <a:pt x="323" y="627"/>
                        </a:cubicBezTo>
                        <a:cubicBezTo>
                          <a:pt x="294" y="634"/>
                          <a:pt x="263" y="629"/>
                          <a:pt x="241" y="614"/>
                        </a:cubicBezTo>
                        <a:cubicBezTo>
                          <a:pt x="218" y="599"/>
                          <a:pt x="204" y="573"/>
                          <a:pt x="204" y="547"/>
                        </a:cubicBezTo>
                        <a:cubicBezTo>
                          <a:pt x="209" y="548"/>
                          <a:pt x="214" y="549"/>
                          <a:pt x="219" y="549"/>
                        </a:cubicBezTo>
                        <a:cubicBezTo>
                          <a:pt x="220" y="549"/>
                          <a:pt x="220" y="549"/>
                          <a:pt x="220" y="549"/>
                        </a:cubicBezTo>
                        <a:cubicBezTo>
                          <a:pt x="237" y="549"/>
                          <a:pt x="254" y="543"/>
                          <a:pt x="272" y="532"/>
                        </a:cubicBezTo>
                        <a:cubicBezTo>
                          <a:pt x="274" y="531"/>
                          <a:pt x="274" y="528"/>
                          <a:pt x="273" y="525"/>
                        </a:cubicBezTo>
                        <a:cubicBezTo>
                          <a:pt x="272" y="523"/>
                          <a:pt x="269" y="522"/>
                          <a:pt x="266" y="524"/>
                        </a:cubicBezTo>
                        <a:cubicBezTo>
                          <a:pt x="251" y="534"/>
                          <a:pt x="235" y="539"/>
                          <a:pt x="220" y="539"/>
                        </a:cubicBezTo>
                        <a:cubicBezTo>
                          <a:pt x="203" y="539"/>
                          <a:pt x="187" y="532"/>
                          <a:pt x="177" y="520"/>
                        </a:cubicBezTo>
                        <a:cubicBezTo>
                          <a:pt x="167" y="508"/>
                          <a:pt x="164" y="490"/>
                          <a:pt x="172" y="477"/>
                        </a:cubicBezTo>
                        <a:cubicBezTo>
                          <a:pt x="173" y="475"/>
                          <a:pt x="172" y="472"/>
                          <a:pt x="170" y="470"/>
                        </a:cubicBezTo>
                        <a:cubicBezTo>
                          <a:pt x="167" y="469"/>
                          <a:pt x="164" y="470"/>
                          <a:pt x="163" y="472"/>
                        </a:cubicBezTo>
                        <a:cubicBezTo>
                          <a:pt x="154" y="489"/>
                          <a:pt x="156" y="511"/>
                          <a:pt x="169" y="527"/>
                        </a:cubicBezTo>
                        <a:cubicBezTo>
                          <a:pt x="175" y="533"/>
                          <a:pt x="181" y="538"/>
                          <a:pt x="189" y="542"/>
                        </a:cubicBezTo>
                        <a:cubicBezTo>
                          <a:pt x="179" y="558"/>
                          <a:pt x="158" y="563"/>
                          <a:pt x="141" y="562"/>
                        </a:cubicBezTo>
                        <a:cubicBezTo>
                          <a:pt x="107" y="560"/>
                          <a:pt x="74" y="538"/>
                          <a:pt x="60" y="508"/>
                        </a:cubicBezTo>
                        <a:cubicBezTo>
                          <a:pt x="45" y="477"/>
                          <a:pt x="48" y="438"/>
                          <a:pt x="68" y="411"/>
                        </a:cubicBezTo>
                        <a:cubicBezTo>
                          <a:pt x="78" y="414"/>
                          <a:pt x="89" y="416"/>
                          <a:pt x="100" y="416"/>
                        </a:cubicBezTo>
                        <a:cubicBezTo>
                          <a:pt x="117" y="416"/>
                          <a:pt x="133" y="412"/>
                          <a:pt x="148" y="404"/>
                        </a:cubicBezTo>
                        <a:cubicBezTo>
                          <a:pt x="150" y="403"/>
                          <a:pt x="151" y="400"/>
                          <a:pt x="149" y="397"/>
                        </a:cubicBezTo>
                        <a:cubicBezTo>
                          <a:pt x="148" y="395"/>
                          <a:pt x="145" y="394"/>
                          <a:pt x="143" y="395"/>
                        </a:cubicBezTo>
                        <a:cubicBezTo>
                          <a:pt x="116" y="411"/>
                          <a:pt x="81" y="410"/>
                          <a:pt x="55" y="394"/>
                        </a:cubicBezTo>
                        <a:cubicBezTo>
                          <a:pt x="28" y="378"/>
                          <a:pt x="11" y="348"/>
                          <a:pt x="10" y="317"/>
                        </a:cubicBezTo>
                        <a:cubicBezTo>
                          <a:pt x="9" y="286"/>
                          <a:pt x="25" y="256"/>
                          <a:pt x="50" y="237"/>
                        </a:cubicBezTo>
                        <a:cubicBezTo>
                          <a:pt x="75" y="219"/>
                          <a:pt x="109" y="213"/>
                          <a:pt x="139" y="223"/>
                        </a:cubicBezTo>
                        <a:cubicBezTo>
                          <a:pt x="142" y="224"/>
                          <a:pt x="144" y="223"/>
                          <a:pt x="145" y="220"/>
                        </a:cubicBezTo>
                        <a:cubicBezTo>
                          <a:pt x="146" y="219"/>
                          <a:pt x="146" y="217"/>
                          <a:pt x="145" y="216"/>
                        </a:cubicBezTo>
                        <a:cubicBezTo>
                          <a:pt x="146" y="215"/>
                          <a:pt x="147" y="212"/>
                          <a:pt x="145" y="210"/>
                        </a:cubicBezTo>
                        <a:cubicBezTo>
                          <a:pt x="128" y="187"/>
                          <a:pt x="124" y="155"/>
                          <a:pt x="134" y="127"/>
                        </a:cubicBezTo>
                        <a:cubicBezTo>
                          <a:pt x="143" y="100"/>
                          <a:pt x="164" y="77"/>
                          <a:pt x="191" y="63"/>
                        </a:cubicBezTo>
                        <a:cubicBezTo>
                          <a:pt x="216" y="50"/>
                          <a:pt x="247" y="46"/>
                          <a:pt x="278" y="50"/>
                        </a:cubicBezTo>
                        <a:cubicBezTo>
                          <a:pt x="299" y="53"/>
                          <a:pt x="316" y="59"/>
                          <a:pt x="330" y="68"/>
                        </a:cubicBezTo>
                        <a:cubicBezTo>
                          <a:pt x="344" y="78"/>
                          <a:pt x="354" y="92"/>
                          <a:pt x="358" y="107"/>
                        </a:cubicBezTo>
                        <a:cubicBezTo>
                          <a:pt x="353" y="109"/>
                          <a:pt x="348" y="112"/>
                          <a:pt x="343" y="115"/>
                        </a:cubicBezTo>
                        <a:cubicBezTo>
                          <a:pt x="325" y="128"/>
                          <a:pt x="313" y="150"/>
                          <a:pt x="313" y="172"/>
                        </a:cubicBezTo>
                        <a:cubicBezTo>
                          <a:pt x="313" y="175"/>
                          <a:pt x="315" y="177"/>
                          <a:pt x="318" y="177"/>
                        </a:cubicBezTo>
                        <a:cubicBezTo>
                          <a:pt x="318" y="177"/>
                          <a:pt x="318" y="177"/>
                          <a:pt x="318" y="177"/>
                        </a:cubicBezTo>
                        <a:cubicBezTo>
                          <a:pt x="321" y="177"/>
                          <a:pt x="323" y="175"/>
                          <a:pt x="323" y="172"/>
                        </a:cubicBezTo>
                        <a:cubicBezTo>
                          <a:pt x="323" y="153"/>
                          <a:pt x="333" y="134"/>
                          <a:pt x="349" y="123"/>
                        </a:cubicBezTo>
                        <a:cubicBezTo>
                          <a:pt x="365" y="112"/>
                          <a:pt x="386" y="110"/>
                          <a:pt x="404" y="117"/>
                        </a:cubicBezTo>
                        <a:cubicBezTo>
                          <a:pt x="422" y="124"/>
                          <a:pt x="436" y="140"/>
                          <a:pt x="440" y="159"/>
                        </a:cubicBezTo>
                        <a:cubicBezTo>
                          <a:pt x="441" y="161"/>
                          <a:pt x="443" y="163"/>
                          <a:pt x="446" y="162"/>
                        </a:cubicBezTo>
                        <a:cubicBezTo>
                          <a:pt x="449" y="162"/>
                          <a:pt x="450" y="159"/>
                          <a:pt x="450" y="156"/>
                        </a:cubicBezTo>
                        <a:cubicBezTo>
                          <a:pt x="444" y="135"/>
                          <a:pt x="428" y="116"/>
                          <a:pt x="407" y="108"/>
                        </a:cubicBezTo>
                        <a:cubicBezTo>
                          <a:pt x="402" y="106"/>
                          <a:pt x="397" y="105"/>
                          <a:pt x="392" y="104"/>
                        </a:cubicBezTo>
                        <a:cubicBezTo>
                          <a:pt x="402" y="76"/>
                          <a:pt x="425" y="51"/>
                          <a:pt x="453" y="34"/>
                        </a:cubicBezTo>
                        <a:cubicBezTo>
                          <a:pt x="480" y="19"/>
                          <a:pt x="513" y="11"/>
                          <a:pt x="548" y="10"/>
                        </a:cubicBezTo>
                        <a:cubicBezTo>
                          <a:pt x="581" y="9"/>
                          <a:pt x="610" y="15"/>
                          <a:pt x="636" y="27"/>
                        </a:cubicBezTo>
                        <a:cubicBezTo>
                          <a:pt x="664" y="40"/>
                          <a:pt x="687" y="61"/>
                          <a:pt x="701" y="86"/>
                        </a:cubicBezTo>
                        <a:cubicBezTo>
                          <a:pt x="714" y="112"/>
                          <a:pt x="717" y="143"/>
                          <a:pt x="708" y="169"/>
                        </a:cubicBezTo>
                        <a:cubicBezTo>
                          <a:pt x="707" y="169"/>
                          <a:pt x="706" y="170"/>
                          <a:pt x="705" y="171"/>
                        </a:cubicBezTo>
                        <a:cubicBezTo>
                          <a:pt x="677" y="156"/>
                          <a:pt x="640" y="162"/>
                          <a:pt x="617" y="184"/>
                        </a:cubicBezTo>
                        <a:cubicBezTo>
                          <a:pt x="615" y="186"/>
                          <a:pt x="615" y="189"/>
                          <a:pt x="617" y="191"/>
                        </a:cubicBezTo>
                        <a:cubicBezTo>
                          <a:pt x="619" y="193"/>
                          <a:pt x="622" y="193"/>
                          <a:pt x="624" y="191"/>
                        </a:cubicBezTo>
                        <a:cubicBezTo>
                          <a:pt x="644" y="171"/>
                          <a:pt x="677" y="167"/>
                          <a:pt x="701" y="180"/>
                        </a:cubicBezTo>
                        <a:cubicBezTo>
                          <a:pt x="726" y="193"/>
                          <a:pt x="741" y="223"/>
                          <a:pt x="736" y="250"/>
                        </a:cubicBezTo>
                        <a:cubicBezTo>
                          <a:pt x="735" y="253"/>
                          <a:pt x="737" y="256"/>
                          <a:pt x="739" y="256"/>
                        </a:cubicBezTo>
                        <a:cubicBezTo>
                          <a:pt x="740" y="256"/>
                          <a:pt x="740" y="256"/>
                          <a:pt x="740" y="256"/>
                        </a:cubicBezTo>
                        <a:cubicBezTo>
                          <a:pt x="743" y="256"/>
                          <a:pt x="745" y="254"/>
                          <a:pt x="745" y="252"/>
                        </a:cubicBezTo>
                        <a:cubicBezTo>
                          <a:pt x="750" y="224"/>
                          <a:pt x="738" y="193"/>
                          <a:pt x="715" y="177"/>
                        </a:cubicBezTo>
                        <a:cubicBezTo>
                          <a:pt x="715" y="176"/>
                          <a:pt x="715" y="176"/>
                          <a:pt x="715" y="176"/>
                        </a:cubicBezTo>
                        <a:cubicBezTo>
                          <a:pt x="743" y="159"/>
                          <a:pt x="776" y="152"/>
                          <a:pt x="807" y="158"/>
                        </a:cubicBezTo>
                        <a:cubicBezTo>
                          <a:pt x="840" y="164"/>
                          <a:pt x="870" y="186"/>
                          <a:pt x="885" y="216"/>
                        </a:cubicBezTo>
                        <a:cubicBezTo>
                          <a:pt x="901" y="246"/>
                          <a:pt x="899" y="283"/>
                          <a:pt x="881" y="311"/>
                        </a:cubicBezTo>
                        <a:cubicBezTo>
                          <a:pt x="881" y="311"/>
                          <a:pt x="881" y="312"/>
                          <a:pt x="881" y="313"/>
                        </a:cubicBezTo>
                        <a:cubicBezTo>
                          <a:pt x="853" y="306"/>
                          <a:pt x="824" y="308"/>
                          <a:pt x="798" y="319"/>
                        </a:cubicBezTo>
                        <a:cubicBezTo>
                          <a:pt x="796" y="320"/>
                          <a:pt x="794" y="323"/>
                          <a:pt x="796" y="326"/>
                        </a:cubicBezTo>
                        <a:cubicBezTo>
                          <a:pt x="797" y="328"/>
                          <a:pt x="799" y="329"/>
                          <a:pt x="802" y="328"/>
                        </a:cubicBezTo>
                        <a:cubicBezTo>
                          <a:pt x="840" y="311"/>
                          <a:pt x="888" y="317"/>
                          <a:pt x="921" y="342"/>
                        </a:cubicBezTo>
                        <a:cubicBezTo>
                          <a:pt x="954" y="367"/>
                          <a:pt x="972" y="412"/>
                          <a:pt x="967" y="453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">
                    <a:extLst>
                      <a:ext uri="{FF2B5EF4-FFF2-40B4-BE49-F238E27FC236}">
                        <a16:creationId xmlns:a16="http://schemas.microsoft.com/office/drawing/2014/main" id="{8261D4F0-8C21-57F9-9DA8-CA2BE49856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86338" y="2792413"/>
                    <a:ext cx="676275" cy="498475"/>
                  </a:xfrm>
                  <a:custGeom>
                    <a:avLst/>
                    <a:gdLst>
                      <a:gd name="T0" fmla="*/ 105 w 133"/>
                      <a:gd name="T1" fmla="*/ 33 h 98"/>
                      <a:gd name="T2" fmla="*/ 115 w 133"/>
                      <a:gd name="T3" fmla="*/ 91 h 98"/>
                      <a:gd name="T4" fmla="*/ 117 w 133"/>
                      <a:gd name="T5" fmla="*/ 97 h 98"/>
                      <a:gd name="T6" fmla="*/ 119 w 133"/>
                      <a:gd name="T7" fmla="*/ 98 h 98"/>
                      <a:gd name="T8" fmla="*/ 124 w 133"/>
                      <a:gd name="T9" fmla="*/ 95 h 98"/>
                      <a:gd name="T10" fmla="*/ 113 w 133"/>
                      <a:gd name="T11" fmla="*/ 26 h 98"/>
                      <a:gd name="T12" fmla="*/ 46 w 133"/>
                      <a:gd name="T13" fmla="*/ 7 h 98"/>
                      <a:gd name="T14" fmla="*/ 1 w 133"/>
                      <a:gd name="T15" fmla="*/ 59 h 98"/>
                      <a:gd name="T16" fmla="*/ 5 w 133"/>
                      <a:gd name="T17" fmla="*/ 65 h 98"/>
                      <a:gd name="T18" fmla="*/ 10 w 133"/>
                      <a:gd name="T19" fmla="*/ 61 h 98"/>
                      <a:gd name="T20" fmla="*/ 49 w 133"/>
                      <a:gd name="T21" fmla="*/ 16 h 98"/>
                      <a:gd name="T22" fmla="*/ 105 w 133"/>
                      <a:gd name="T23" fmla="*/ 33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3" h="98">
                        <a:moveTo>
                          <a:pt x="105" y="33"/>
                        </a:moveTo>
                        <a:cubicBezTo>
                          <a:pt x="119" y="48"/>
                          <a:pt x="123" y="72"/>
                          <a:pt x="115" y="91"/>
                        </a:cubicBezTo>
                        <a:cubicBezTo>
                          <a:pt x="114" y="93"/>
                          <a:pt x="115" y="96"/>
                          <a:pt x="117" y="97"/>
                        </a:cubicBezTo>
                        <a:cubicBezTo>
                          <a:pt x="118" y="97"/>
                          <a:pt x="119" y="98"/>
                          <a:pt x="119" y="98"/>
                        </a:cubicBezTo>
                        <a:cubicBezTo>
                          <a:pt x="121" y="98"/>
                          <a:pt x="123" y="97"/>
                          <a:pt x="124" y="95"/>
                        </a:cubicBezTo>
                        <a:cubicBezTo>
                          <a:pt x="133" y="72"/>
                          <a:pt x="129" y="45"/>
                          <a:pt x="113" y="26"/>
                        </a:cubicBezTo>
                        <a:cubicBezTo>
                          <a:pt x="96" y="8"/>
                          <a:pt x="70" y="0"/>
                          <a:pt x="46" y="7"/>
                        </a:cubicBezTo>
                        <a:cubicBezTo>
                          <a:pt x="23" y="14"/>
                          <a:pt x="4" y="35"/>
                          <a:pt x="1" y="59"/>
                        </a:cubicBezTo>
                        <a:cubicBezTo>
                          <a:pt x="0" y="62"/>
                          <a:pt x="2" y="64"/>
                          <a:pt x="5" y="65"/>
                        </a:cubicBezTo>
                        <a:cubicBezTo>
                          <a:pt x="7" y="65"/>
                          <a:pt x="10" y="63"/>
                          <a:pt x="10" y="61"/>
                        </a:cubicBezTo>
                        <a:cubicBezTo>
                          <a:pt x="13" y="40"/>
                          <a:pt x="29" y="22"/>
                          <a:pt x="49" y="16"/>
                        </a:cubicBezTo>
                        <a:cubicBezTo>
                          <a:pt x="69" y="11"/>
                          <a:pt x="92" y="17"/>
                          <a:pt x="105" y="33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">
                    <a:extLst>
                      <a:ext uri="{FF2B5EF4-FFF2-40B4-BE49-F238E27FC236}">
                        <a16:creationId xmlns:a16="http://schemas.microsoft.com/office/drawing/2014/main" id="{04984C30-AB71-81A1-2671-EF987A0FE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97701" y="3387726"/>
                    <a:ext cx="539750" cy="857250"/>
                  </a:xfrm>
                  <a:custGeom>
                    <a:avLst/>
                    <a:gdLst>
                      <a:gd name="T0" fmla="*/ 4 w 106"/>
                      <a:gd name="T1" fmla="*/ 3 h 168"/>
                      <a:gd name="T2" fmla="*/ 0 w 106"/>
                      <a:gd name="T3" fmla="*/ 9 h 168"/>
                      <a:gd name="T4" fmla="*/ 5 w 106"/>
                      <a:gd name="T5" fmla="*/ 13 h 168"/>
                      <a:gd name="T6" fmla="*/ 77 w 106"/>
                      <a:gd name="T7" fmla="*/ 44 h 168"/>
                      <a:gd name="T8" fmla="*/ 83 w 106"/>
                      <a:gd name="T9" fmla="*/ 121 h 168"/>
                      <a:gd name="T10" fmla="*/ 15 w 106"/>
                      <a:gd name="T11" fmla="*/ 157 h 168"/>
                      <a:gd name="T12" fmla="*/ 10 w 106"/>
                      <a:gd name="T13" fmla="*/ 162 h 168"/>
                      <a:gd name="T14" fmla="*/ 14 w 106"/>
                      <a:gd name="T15" fmla="*/ 167 h 168"/>
                      <a:gd name="T16" fmla="*/ 22 w 106"/>
                      <a:gd name="T17" fmla="*/ 168 h 168"/>
                      <a:gd name="T18" fmla="*/ 92 w 106"/>
                      <a:gd name="T19" fmla="*/ 126 h 168"/>
                      <a:gd name="T20" fmla="*/ 85 w 106"/>
                      <a:gd name="T21" fmla="*/ 38 h 168"/>
                      <a:gd name="T22" fmla="*/ 4 w 106"/>
                      <a:gd name="T23" fmla="*/ 3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168">
                        <a:moveTo>
                          <a:pt x="4" y="3"/>
                        </a:moveTo>
                        <a:cubicBezTo>
                          <a:pt x="2" y="4"/>
                          <a:pt x="0" y="6"/>
                          <a:pt x="0" y="9"/>
                        </a:cubicBezTo>
                        <a:cubicBezTo>
                          <a:pt x="0" y="12"/>
                          <a:pt x="3" y="13"/>
                          <a:pt x="5" y="13"/>
                        </a:cubicBezTo>
                        <a:cubicBezTo>
                          <a:pt x="33" y="10"/>
                          <a:pt x="62" y="22"/>
                          <a:pt x="77" y="44"/>
                        </a:cubicBezTo>
                        <a:cubicBezTo>
                          <a:pt x="94" y="66"/>
                          <a:pt x="96" y="98"/>
                          <a:pt x="83" y="121"/>
                        </a:cubicBezTo>
                        <a:cubicBezTo>
                          <a:pt x="70" y="146"/>
                          <a:pt x="42" y="160"/>
                          <a:pt x="15" y="157"/>
                        </a:cubicBezTo>
                        <a:cubicBezTo>
                          <a:pt x="12" y="157"/>
                          <a:pt x="10" y="159"/>
                          <a:pt x="10" y="162"/>
                        </a:cubicBezTo>
                        <a:cubicBezTo>
                          <a:pt x="9" y="164"/>
                          <a:pt x="11" y="167"/>
                          <a:pt x="14" y="167"/>
                        </a:cubicBezTo>
                        <a:cubicBezTo>
                          <a:pt x="17" y="167"/>
                          <a:pt x="19" y="168"/>
                          <a:pt x="22" y="168"/>
                        </a:cubicBezTo>
                        <a:cubicBezTo>
                          <a:pt x="50" y="168"/>
                          <a:pt x="78" y="151"/>
                          <a:pt x="92" y="126"/>
                        </a:cubicBezTo>
                        <a:cubicBezTo>
                          <a:pt x="106" y="99"/>
                          <a:pt x="104" y="64"/>
                          <a:pt x="85" y="38"/>
                        </a:cubicBezTo>
                        <a:cubicBezTo>
                          <a:pt x="67" y="13"/>
                          <a:pt x="35" y="0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">
                    <a:extLst>
                      <a:ext uri="{FF2B5EF4-FFF2-40B4-BE49-F238E27FC236}">
                        <a16:creationId xmlns:a16="http://schemas.microsoft.com/office/drawing/2014/main" id="{8E32B355-C691-4A7B-5C14-15A5CCD568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21401" y="3113088"/>
                    <a:ext cx="841375" cy="922338"/>
                  </a:xfrm>
                  <a:custGeom>
                    <a:avLst/>
                    <a:gdLst>
                      <a:gd name="T0" fmla="*/ 163 w 165"/>
                      <a:gd name="T1" fmla="*/ 151 h 181"/>
                      <a:gd name="T2" fmla="*/ 156 w 165"/>
                      <a:gd name="T3" fmla="*/ 151 h 181"/>
                      <a:gd name="T4" fmla="*/ 98 w 165"/>
                      <a:gd name="T5" fmla="*/ 170 h 181"/>
                      <a:gd name="T6" fmla="*/ 48 w 165"/>
                      <a:gd name="T7" fmla="*/ 135 h 181"/>
                      <a:gd name="T8" fmla="*/ 44 w 165"/>
                      <a:gd name="T9" fmla="*/ 78 h 181"/>
                      <a:gd name="T10" fmla="*/ 76 w 165"/>
                      <a:gd name="T11" fmla="*/ 86 h 181"/>
                      <a:gd name="T12" fmla="*/ 94 w 165"/>
                      <a:gd name="T13" fmla="*/ 84 h 181"/>
                      <a:gd name="T14" fmla="*/ 135 w 165"/>
                      <a:gd name="T15" fmla="*/ 37 h 181"/>
                      <a:gd name="T16" fmla="*/ 130 w 165"/>
                      <a:gd name="T17" fmla="*/ 32 h 181"/>
                      <a:gd name="T18" fmla="*/ 125 w 165"/>
                      <a:gd name="T19" fmla="*/ 37 h 181"/>
                      <a:gd name="T20" fmla="*/ 92 w 165"/>
                      <a:gd name="T21" fmla="*/ 74 h 181"/>
                      <a:gd name="T22" fmla="*/ 34 w 165"/>
                      <a:gd name="T23" fmla="*/ 61 h 181"/>
                      <a:gd name="T24" fmla="*/ 13 w 165"/>
                      <a:gd name="T25" fmla="*/ 5 h 181"/>
                      <a:gd name="T26" fmla="*/ 9 w 165"/>
                      <a:gd name="T27" fmla="*/ 0 h 181"/>
                      <a:gd name="T28" fmla="*/ 3 w 165"/>
                      <a:gd name="T29" fmla="*/ 4 h 181"/>
                      <a:gd name="T30" fmla="*/ 28 w 165"/>
                      <a:gd name="T31" fmla="*/ 68 h 181"/>
                      <a:gd name="T32" fmla="*/ 35 w 165"/>
                      <a:gd name="T33" fmla="*/ 74 h 181"/>
                      <a:gd name="T34" fmla="*/ 35 w 165"/>
                      <a:gd name="T35" fmla="*/ 130 h 181"/>
                      <a:gd name="T36" fmla="*/ 40 w 165"/>
                      <a:gd name="T37" fmla="*/ 141 h 181"/>
                      <a:gd name="T38" fmla="*/ 97 w 165"/>
                      <a:gd name="T39" fmla="*/ 180 h 181"/>
                      <a:gd name="T40" fmla="*/ 107 w 165"/>
                      <a:gd name="T41" fmla="*/ 181 h 181"/>
                      <a:gd name="T42" fmla="*/ 163 w 165"/>
                      <a:gd name="T43" fmla="*/ 158 h 181"/>
                      <a:gd name="T44" fmla="*/ 163 w 165"/>
                      <a:gd name="T45" fmla="*/ 15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65" h="181">
                        <a:moveTo>
                          <a:pt x="163" y="151"/>
                        </a:moveTo>
                        <a:cubicBezTo>
                          <a:pt x="161" y="149"/>
                          <a:pt x="158" y="149"/>
                          <a:pt x="156" y="151"/>
                        </a:cubicBezTo>
                        <a:cubicBezTo>
                          <a:pt x="141" y="166"/>
                          <a:pt x="119" y="173"/>
                          <a:pt x="98" y="170"/>
                        </a:cubicBezTo>
                        <a:cubicBezTo>
                          <a:pt x="77" y="167"/>
                          <a:pt x="58" y="154"/>
                          <a:pt x="48" y="135"/>
                        </a:cubicBezTo>
                        <a:cubicBezTo>
                          <a:pt x="38" y="118"/>
                          <a:pt x="37" y="97"/>
                          <a:pt x="44" y="78"/>
                        </a:cubicBezTo>
                        <a:cubicBezTo>
                          <a:pt x="54" y="83"/>
                          <a:pt x="65" y="86"/>
                          <a:pt x="76" y="86"/>
                        </a:cubicBezTo>
                        <a:cubicBezTo>
                          <a:pt x="82" y="86"/>
                          <a:pt x="88" y="85"/>
                          <a:pt x="94" y="84"/>
                        </a:cubicBezTo>
                        <a:cubicBezTo>
                          <a:pt x="115" y="79"/>
                          <a:pt x="136" y="60"/>
                          <a:pt x="135" y="37"/>
                        </a:cubicBezTo>
                        <a:cubicBezTo>
                          <a:pt x="135" y="34"/>
                          <a:pt x="133" y="32"/>
                          <a:pt x="130" y="32"/>
                        </a:cubicBezTo>
                        <a:cubicBezTo>
                          <a:pt x="127" y="32"/>
                          <a:pt x="125" y="34"/>
                          <a:pt x="125" y="37"/>
                        </a:cubicBezTo>
                        <a:cubicBezTo>
                          <a:pt x="126" y="56"/>
                          <a:pt x="109" y="70"/>
                          <a:pt x="92" y="74"/>
                        </a:cubicBezTo>
                        <a:cubicBezTo>
                          <a:pt x="72" y="80"/>
                          <a:pt x="50" y="74"/>
                          <a:pt x="34" y="61"/>
                        </a:cubicBezTo>
                        <a:cubicBezTo>
                          <a:pt x="19" y="47"/>
                          <a:pt x="11" y="26"/>
                          <a:pt x="13" y="5"/>
                        </a:cubicBezTo>
                        <a:cubicBezTo>
                          <a:pt x="13" y="3"/>
                          <a:pt x="11" y="0"/>
                          <a:pt x="9" y="0"/>
                        </a:cubicBezTo>
                        <a:cubicBezTo>
                          <a:pt x="6" y="0"/>
                          <a:pt x="4" y="2"/>
                          <a:pt x="3" y="4"/>
                        </a:cubicBezTo>
                        <a:cubicBezTo>
                          <a:pt x="0" y="28"/>
                          <a:pt x="10" y="52"/>
                          <a:pt x="28" y="68"/>
                        </a:cubicBezTo>
                        <a:cubicBezTo>
                          <a:pt x="30" y="70"/>
                          <a:pt x="33" y="72"/>
                          <a:pt x="35" y="74"/>
                        </a:cubicBezTo>
                        <a:cubicBezTo>
                          <a:pt x="28" y="91"/>
                          <a:pt x="28" y="112"/>
                          <a:pt x="35" y="130"/>
                        </a:cubicBezTo>
                        <a:cubicBezTo>
                          <a:pt x="40" y="141"/>
                          <a:pt x="40" y="141"/>
                          <a:pt x="40" y="141"/>
                        </a:cubicBezTo>
                        <a:cubicBezTo>
                          <a:pt x="51" y="162"/>
                          <a:pt x="73" y="177"/>
                          <a:pt x="97" y="180"/>
                        </a:cubicBezTo>
                        <a:cubicBezTo>
                          <a:pt x="100" y="180"/>
                          <a:pt x="104" y="181"/>
                          <a:pt x="107" y="181"/>
                        </a:cubicBezTo>
                        <a:cubicBezTo>
                          <a:pt x="128" y="181"/>
                          <a:pt x="149" y="172"/>
                          <a:pt x="163" y="158"/>
                        </a:cubicBezTo>
                        <a:cubicBezTo>
                          <a:pt x="165" y="156"/>
                          <a:pt x="165" y="153"/>
                          <a:pt x="163" y="151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">
                    <a:extLst>
                      <a:ext uri="{FF2B5EF4-FFF2-40B4-BE49-F238E27FC236}">
                        <a16:creationId xmlns:a16="http://schemas.microsoft.com/office/drawing/2014/main" id="{FE2FB961-0CC4-FFF1-E577-6A0626908E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6851" y="3795713"/>
                    <a:ext cx="544513" cy="239713"/>
                  </a:xfrm>
                  <a:custGeom>
                    <a:avLst/>
                    <a:gdLst>
                      <a:gd name="T0" fmla="*/ 107 w 107"/>
                      <a:gd name="T1" fmla="*/ 29 h 47"/>
                      <a:gd name="T2" fmla="*/ 99 w 107"/>
                      <a:gd name="T3" fmla="*/ 26 h 47"/>
                      <a:gd name="T4" fmla="*/ 65 w 107"/>
                      <a:gd name="T5" fmla="*/ 37 h 47"/>
                      <a:gd name="T6" fmla="*/ 24 w 107"/>
                      <a:gd name="T7" fmla="*/ 24 h 47"/>
                      <a:gd name="T8" fmla="*/ 10 w 107"/>
                      <a:gd name="T9" fmla="*/ 4 h 47"/>
                      <a:gd name="T10" fmla="*/ 5 w 107"/>
                      <a:gd name="T11" fmla="*/ 0 h 47"/>
                      <a:gd name="T12" fmla="*/ 1 w 107"/>
                      <a:gd name="T13" fmla="*/ 5 h 47"/>
                      <a:gd name="T14" fmla="*/ 18 w 107"/>
                      <a:gd name="T15" fmla="*/ 32 h 47"/>
                      <a:gd name="T16" fmla="*/ 27 w 107"/>
                      <a:gd name="T17" fmla="*/ 38 h 47"/>
                      <a:gd name="T18" fmla="*/ 66 w 107"/>
                      <a:gd name="T19" fmla="*/ 47 h 47"/>
                      <a:gd name="T20" fmla="*/ 105 w 107"/>
                      <a:gd name="T21" fmla="*/ 34 h 47"/>
                      <a:gd name="T22" fmla="*/ 107 w 107"/>
                      <a:gd name="T23" fmla="*/ 29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7" h="47">
                        <a:moveTo>
                          <a:pt x="107" y="29"/>
                        </a:moveTo>
                        <a:cubicBezTo>
                          <a:pt x="106" y="26"/>
                          <a:pt x="102" y="24"/>
                          <a:pt x="99" y="26"/>
                        </a:cubicBezTo>
                        <a:cubicBezTo>
                          <a:pt x="89" y="32"/>
                          <a:pt x="77" y="36"/>
                          <a:pt x="65" y="37"/>
                        </a:cubicBezTo>
                        <a:cubicBezTo>
                          <a:pt x="51" y="37"/>
                          <a:pt x="36" y="33"/>
                          <a:pt x="24" y="24"/>
                        </a:cubicBezTo>
                        <a:cubicBezTo>
                          <a:pt x="18" y="20"/>
                          <a:pt x="11" y="13"/>
                          <a:pt x="10" y="4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3"/>
                          <a:pt x="1" y="5"/>
                        </a:cubicBezTo>
                        <a:cubicBezTo>
                          <a:pt x="2" y="18"/>
                          <a:pt x="11" y="26"/>
                          <a:pt x="18" y="32"/>
                        </a:cubicBezTo>
                        <a:cubicBezTo>
                          <a:pt x="21" y="34"/>
                          <a:pt x="24" y="36"/>
                          <a:pt x="27" y="38"/>
                        </a:cubicBezTo>
                        <a:cubicBezTo>
                          <a:pt x="39" y="44"/>
                          <a:pt x="52" y="47"/>
                          <a:pt x="66" y="47"/>
                        </a:cubicBezTo>
                        <a:cubicBezTo>
                          <a:pt x="80" y="46"/>
                          <a:pt x="93" y="42"/>
                          <a:pt x="105" y="34"/>
                        </a:cubicBezTo>
                        <a:cubicBezTo>
                          <a:pt x="106" y="33"/>
                          <a:pt x="107" y="31"/>
                          <a:pt x="107" y="29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">
                    <a:extLst>
                      <a:ext uri="{FF2B5EF4-FFF2-40B4-BE49-F238E27FC236}">
                        <a16:creationId xmlns:a16="http://schemas.microsoft.com/office/drawing/2014/main" id="{58056258-265D-E989-AB5E-2FDFEF7D24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38838" y="2490788"/>
                    <a:ext cx="773113" cy="546100"/>
                  </a:xfrm>
                  <a:custGeom>
                    <a:avLst/>
                    <a:gdLst>
                      <a:gd name="T0" fmla="*/ 3 w 152"/>
                      <a:gd name="T1" fmla="*/ 50 h 107"/>
                      <a:gd name="T2" fmla="*/ 10 w 152"/>
                      <a:gd name="T3" fmla="*/ 49 h 107"/>
                      <a:gd name="T4" fmla="*/ 94 w 152"/>
                      <a:gd name="T5" fmla="*/ 23 h 107"/>
                      <a:gd name="T6" fmla="*/ 135 w 152"/>
                      <a:gd name="T7" fmla="*/ 101 h 107"/>
                      <a:gd name="T8" fmla="*/ 139 w 152"/>
                      <a:gd name="T9" fmla="*/ 106 h 107"/>
                      <a:gd name="T10" fmla="*/ 140 w 152"/>
                      <a:gd name="T11" fmla="*/ 107 h 107"/>
                      <a:gd name="T12" fmla="*/ 145 w 152"/>
                      <a:gd name="T13" fmla="*/ 103 h 107"/>
                      <a:gd name="T14" fmla="*/ 98 w 152"/>
                      <a:gd name="T15" fmla="*/ 14 h 107"/>
                      <a:gd name="T16" fmla="*/ 2 w 152"/>
                      <a:gd name="T17" fmla="*/ 44 h 107"/>
                      <a:gd name="T18" fmla="*/ 3 w 152"/>
                      <a:gd name="T19" fmla="*/ 5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2" h="107">
                        <a:moveTo>
                          <a:pt x="3" y="50"/>
                        </a:moveTo>
                        <a:cubicBezTo>
                          <a:pt x="5" y="52"/>
                          <a:pt x="8" y="51"/>
                          <a:pt x="10" y="49"/>
                        </a:cubicBezTo>
                        <a:cubicBezTo>
                          <a:pt x="27" y="23"/>
                          <a:pt x="65" y="11"/>
                          <a:pt x="94" y="23"/>
                        </a:cubicBezTo>
                        <a:cubicBezTo>
                          <a:pt x="123" y="35"/>
                          <a:pt x="141" y="70"/>
                          <a:pt x="135" y="101"/>
                        </a:cubicBezTo>
                        <a:cubicBezTo>
                          <a:pt x="135" y="103"/>
                          <a:pt x="136" y="106"/>
                          <a:pt x="139" y="106"/>
                        </a:cubicBezTo>
                        <a:cubicBezTo>
                          <a:pt x="139" y="107"/>
                          <a:pt x="140" y="107"/>
                          <a:pt x="140" y="107"/>
                        </a:cubicBezTo>
                        <a:cubicBezTo>
                          <a:pt x="142" y="107"/>
                          <a:pt x="144" y="105"/>
                          <a:pt x="145" y="103"/>
                        </a:cubicBezTo>
                        <a:cubicBezTo>
                          <a:pt x="152" y="67"/>
                          <a:pt x="131" y="28"/>
                          <a:pt x="98" y="14"/>
                        </a:cubicBezTo>
                        <a:cubicBezTo>
                          <a:pt x="64" y="0"/>
                          <a:pt x="22" y="13"/>
                          <a:pt x="2" y="44"/>
                        </a:cubicBezTo>
                        <a:cubicBezTo>
                          <a:pt x="0" y="46"/>
                          <a:pt x="1" y="49"/>
                          <a:pt x="3" y="50"/>
                        </a:cubicBezTo>
                        <a:close/>
                      </a:path>
                    </a:pathLst>
                  </a:custGeom>
                  <a:solidFill>
                    <a:srgbClr val="7C8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3" name="">
                <a:extLst>
                  <a:ext uri="{FF2B5EF4-FFF2-40B4-BE49-F238E27FC236}">
                    <a16:creationId xmlns:a16="http://schemas.microsoft.com/office/drawing/2014/main" id="{DC68E8B9-427C-F3AE-9998-59D22D505468}"/>
                  </a:ext>
                </a:extLst>
              </p:cNvPr>
              <p:cNvGrpSpPr/>
              <p:nvPr/>
            </p:nvGrpSpPr>
            <p:grpSpPr>
              <a:xfrm>
                <a:off x="5738299" y="2211686"/>
                <a:ext cx="2328528" cy="1336895"/>
                <a:chOff x="6227604" y="2018556"/>
                <a:chExt cx="2328528" cy="1336895"/>
              </a:xfrm>
            </p:grpSpPr>
            <p:sp>
              <p:nvSpPr>
                <p:cNvPr id="3" name="">
                  <a:extLst>
                    <a:ext uri="{FF2B5EF4-FFF2-40B4-BE49-F238E27FC236}">
                      <a16:creationId xmlns:a16="http://schemas.microsoft.com/office/drawing/2014/main" id="{086B348C-860F-3B68-DD63-19E3D518F697}"/>
                    </a:ext>
                  </a:extLst>
                </p:cNvPr>
                <p:cNvSpPr txBox="1"/>
                <p:nvPr/>
              </p:nvSpPr>
              <p:spPr>
                <a:xfrm>
                  <a:off x="6271844" y="2018556"/>
                  <a:ext cx="2239507" cy="6128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nb-NO" altLang="zh-CN" sz="1200" dirty="0">
                      <a:solidFill>
                        <a:schemeClr val="tx1"/>
                      </a:solidFill>
                    </a:rPr>
                    <a:t>Tempor et clita sadipscing no aliquam nostrud sea amet.</a:t>
                  </a:r>
                  <a:endParaRPr lang="en-US" altLang="zh-C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98DCE7EA-69B0-A22D-B9D0-A9E3A578EDFF}"/>
                    </a:ext>
                  </a:extLst>
                </p:cNvPr>
                <p:cNvSpPr/>
                <p:nvPr/>
              </p:nvSpPr>
              <p:spPr>
                <a:xfrm>
                  <a:off x="6227604" y="2893738"/>
                  <a:ext cx="2328528" cy="461713"/>
                </a:xfrm>
                <a:prstGeom prst="roundRect">
                  <a:avLst/>
                </a:prstGeom>
                <a:solidFill>
                  <a:schemeClr val="accent1"/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bg1"/>
                      </a:solidFill>
                    </a:rPr>
                    <a:t>言</a:t>
                  </a:r>
                  <a:endParaRPr kumimoji="1" lang="en-US" altLang="zh-CN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4" name="">
                  <a:extLst>
                    <a:ext uri="{FF2B5EF4-FFF2-40B4-BE49-F238E27FC236}">
                      <a16:creationId xmlns:a16="http://schemas.microsoft.com/office/drawing/2014/main" id="{6EA13054-0B5D-3B8D-9A70-AC5A2EA19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1868" y="2666759"/>
                  <a:ext cx="0" cy="226979"/>
                </a:xfrm>
                <a:prstGeom prst="line">
                  <a:avLst/>
                </a:prstGeom>
                <a:ln w="1270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">
                <a:extLst>
                  <a:ext uri="{FF2B5EF4-FFF2-40B4-BE49-F238E27FC236}">
                    <a16:creationId xmlns:a16="http://schemas.microsoft.com/office/drawing/2014/main" id="{7817CF07-55BA-58F0-6F4D-C803697EA946}"/>
                  </a:ext>
                </a:extLst>
              </p:cNvPr>
              <p:cNvGrpSpPr/>
              <p:nvPr/>
            </p:nvGrpSpPr>
            <p:grpSpPr>
              <a:xfrm>
                <a:off x="5738028" y="4854082"/>
                <a:ext cx="2328528" cy="1280018"/>
                <a:chOff x="6227333" y="4660952"/>
                <a:chExt cx="2328528" cy="1280018"/>
              </a:xfrm>
            </p:grpSpPr>
            <p:sp>
              <p:nvSpPr>
                <p:cNvPr id="126" name="">
                  <a:extLst>
                    <a:ext uri="{FF2B5EF4-FFF2-40B4-BE49-F238E27FC236}">
                      <a16:creationId xmlns:a16="http://schemas.microsoft.com/office/drawing/2014/main" id="{33DDC502-052D-F8A8-18EA-C0AD3E7B37B2}"/>
                    </a:ext>
                  </a:extLst>
                </p:cNvPr>
                <p:cNvSpPr/>
                <p:nvPr/>
              </p:nvSpPr>
              <p:spPr>
                <a:xfrm>
                  <a:off x="6227333" y="4660952"/>
                  <a:ext cx="2328528" cy="461713"/>
                </a:xfrm>
                <a:prstGeom prst="roundRect">
                  <a:avLst/>
                </a:prstGeom>
                <a:solidFill>
                  <a:schemeClr val="tx2">
                    <a:alpha val="80000"/>
                  </a:schemeClr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bg1"/>
                      </a:solidFill>
                    </a:rPr>
                    <a:t>行</a:t>
                  </a:r>
                  <a:endParaRPr kumimoji="1" lang="en-US" altLang="zh-CN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">
                  <a:extLst>
                    <a:ext uri="{FF2B5EF4-FFF2-40B4-BE49-F238E27FC236}">
                      <a16:creationId xmlns:a16="http://schemas.microsoft.com/office/drawing/2014/main" id="{4CA9CC30-E115-0CB8-8CF5-1A13A2938A0B}"/>
                    </a:ext>
                  </a:extLst>
                </p:cNvPr>
                <p:cNvSpPr txBox="1"/>
                <p:nvPr/>
              </p:nvSpPr>
              <p:spPr>
                <a:xfrm>
                  <a:off x="6271844" y="5328137"/>
                  <a:ext cx="2239507" cy="6128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nb-NO" altLang="zh-CN" sz="1200" dirty="0">
                      <a:solidFill>
                        <a:schemeClr val="tx1"/>
                      </a:solidFill>
                    </a:rPr>
                    <a:t>Tempor et clita sadipscing no aliquam nostrud sea amet.</a:t>
                  </a:r>
                  <a:endParaRPr lang="en-US" altLang="zh-CN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">
                  <a:extLst>
                    <a:ext uri="{FF2B5EF4-FFF2-40B4-BE49-F238E27FC236}">
                      <a16:creationId xmlns:a16="http://schemas.microsoft.com/office/drawing/2014/main" id="{6EF2E43F-5E2C-BA91-D2FA-4779608AF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1598" y="5119484"/>
                  <a:ext cx="0" cy="226979"/>
                </a:xfrm>
                <a:prstGeom prst="line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">
                <a:extLst>
                  <a:ext uri="{FF2B5EF4-FFF2-40B4-BE49-F238E27FC236}">
                    <a16:creationId xmlns:a16="http://schemas.microsoft.com/office/drawing/2014/main" id="{D270FCF8-2E34-971F-F9D0-EEA3CF51A834}"/>
                  </a:ext>
                </a:extLst>
              </p:cNvPr>
              <p:cNvGrpSpPr/>
              <p:nvPr/>
            </p:nvGrpSpPr>
            <p:grpSpPr>
              <a:xfrm>
                <a:off x="3837709" y="3197640"/>
                <a:ext cx="5632137" cy="294315"/>
                <a:chOff x="4327014" y="3004510"/>
                <a:chExt cx="5632137" cy="294315"/>
              </a:xfrm>
            </p:grpSpPr>
            <p:cxnSp>
              <p:nvCxnSpPr>
                <p:cNvPr id="121" name="">
                  <a:extLst>
                    <a:ext uri="{FF2B5EF4-FFF2-40B4-BE49-F238E27FC236}">
                      <a16:creationId xmlns:a16="http://schemas.microsoft.com/office/drawing/2014/main" id="{ECDA1DC3-3797-ED0C-687F-EE3A607A9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327014" y="3119509"/>
                  <a:ext cx="1753564" cy="179316"/>
                </a:xfrm>
                <a:prstGeom prst="bentConnector3">
                  <a:avLst>
                    <a:gd name="adj1" fmla="val 98886"/>
                  </a:avLst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">
                  <a:extLst>
                    <a:ext uri="{FF2B5EF4-FFF2-40B4-BE49-F238E27FC236}">
                      <a16:creationId xmlns:a16="http://schemas.microsoft.com/office/drawing/2014/main" id="{72F911FA-B97F-442F-2CDD-F7C056F05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1351" y="3004510"/>
                  <a:ext cx="1447800" cy="144384"/>
                </a:xfrm>
                <a:prstGeom prst="bentConnector3">
                  <a:avLst>
                    <a:gd name="adj1" fmla="val 0"/>
                  </a:avLst>
                </a:prstGeom>
                <a:ln w="1270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">
                <a:extLst>
                  <a:ext uri="{FF2B5EF4-FFF2-40B4-BE49-F238E27FC236}">
                    <a16:creationId xmlns:a16="http://schemas.microsoft.com/office/drawing/2014/main" id="{6C455DFB-4562-FE84-E791-F6EA84DCDDC9}"/>
                  </a:ext>
                </a:extLst>
              </p:cNvPr>
              <p:cNvGrpSpPr/>
              <p:nvPr/>
            </p:nvGrpSpPr>
            <p:grpSpPr>
              <a:xfrm>
                <a:off x="3837709" y="4905622"/>
                <a:ext cx="5632137" cy="327880"/>
                <a:chOff x="4327014" y="4712492"/>
                <a:chExt cx="5632137" cy="327880"/>
              </a:xfrm>
            </p:grpSpPr>
            <p:cxnSp>
              <p:nvCxnSpPr>
                <p:cNvPr id="153" name="">
                  <a:extLst>
                    <a:ext uri="{FF2B5EF4-FFF2-40B4-BE49-F238E27FC236}">
                      <a16:creationId xmlns:a16="http://schemas.microsoft.com/office/drawing/2014/main" id="{74FEF23D-E8FA-57D8-5005-AB05D40FB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1351" y="4895988"/>
                  <a:ext cx="1447800" cy="144384"/>
                </a:xfrm>
                <a:prstGeom prst="bentConnector3">
                  <a:avLst>
                    <a:gd name="adj1" fmla="val -1754"/>
                  </a:avLst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">
                  <a:extLst>
                    <a:ext uri="{FF2B5EF4-FFF2-40B4-BE49-F238E27FC236}">
                      <a16:creationId xmlns:a16="http://schemas.microsoft.com/office/drawing/2014/main" id="{4A11AF89-08CF-9446-9260-0994955A0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27014" y="4712492"/>
                  <a:ext cx="1753564" cy="179316"/>
                </a:xfrm>
                <a:prstGeom prst="bentConnector3">
                  <a:avLst>
                    <a:gd name="adj1" fmla="val 98886"/>
                  </a:avLst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">
                <a:extLst>
                  <a:ext uri="{FF2B5EF4-FFF2-40B4-BE49-F238E27FC236}">
                    <a16:creationId xmlns:a16="http://schemas.microsoft.com/office/drawing/2014/main" id="{F9B4DD34-1DC7-D72E-4E85-BB02C44497D5}"/>
                  </a:ext>
                </a:extLst>
              </p:cNvPr>
              <p:cNvGrpSpPr/>
              <p:nvPr/>
            </p:nvGrpSpPr>
            <p:grpSpPr>
              <a:xfrm>
                <a:off x="660400" y="3619453"/>
                <a:ext cx="1561280" cy="1820466"/>
                <a:chOff x="660400" y="3619453"/>
                <a:chExt cx="1561280" cy="1820466"/>
              </a:xfrm>
            </p:grpSpPr>
            <p:grpSp>
              <p:nvGrpSpPr>
                <p:cNvPr id="18" name="">
                  <a:extLst>
                    <a:ext uri="{FF2B5EF4-FFF2-40B4-BE49-F238E27FC236}">
                      <a16:creationId xmlns:a16="http://schemas.microsoft.com/office/drawing/2014/main" id="{808A4F27-6225-9263-CC45-101B0B48E233}"/>
                    </a:ext>
                  </a:extLst>
                </p:cNvPr>
                <p:cNvGrpSpPr/>
                <p:nvPr/>
              </p:nvGrpSpPr>
              <p:grpSpPr>
                <a:xfrm>
                  <a:off x="870296" y="3619453"/>
                  <a:ext cx="1141487" cy="1141484"/>
                  <a:chOff x="3770271" y="3105111"/>
                  <a:chExt cx="1141487" cy="1141484"/>
                </a:xfrm>
              </p:grpSpPr>
              <p:sp>
                <p:nvSpPr>
                  <p:cNvPr id="16" name="">
                    <a:extLst>
                      <a:ext uri="{FF2B5EF4-FFF2-40B4-BE49-F238E27FC236}">
                        <a16:creationId xmlns:a16="http://schemas.microsoft.com/office/drawing/2014/main" id="{2B75435E-8F04-CC2B-43DB-AC8F4B2B2C42}"/>
                      </a:ext>
                    </a:extLst>
                  </p:cNvPr>
                  <p:cNvSpPr/>
                  <p:nvPr/>
                </p:nvSpPr>
                <p:spPr>
                  <a:xfrm>
                    <a:off x="3770271" y="3105111"/>
                    <a:ext cx="1141487" cy="11414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">
                    <a:extLst>
                      <a:ext uri="{FF2B5EF4-FFF2-40B4-BE49-F238E27FC236}">
                        <a16:creationId xmlns:a16="http://schemas.microsoft.com/office/drawing/2014/main" id="{14388AEC-EDD3-A473-EE90-125BE19AC28C}"/>
                      </a:ext>
                    </a:extLst>
                  </p:cNvPr>
                  <p:cNvSpPr/>
                  <p:nvPr/>
                </p:nvSpPr>
                <p:spPr>
                  <a:xfrm>
                    <a:off x="3908791" y="3243630"/>
                    <a:ext cx="864448" cy="86444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2400" b="1" dirty="0">
                        <a:solidFill>
                          <a:schemeClr val="bg1"/>
                        </a:solidFill>
                      </a:rPr>
                      <a:t>S</a:t>
                    </a:r>
                    <a:endParaRPr kumimoji="1" lang="zh-CN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2DA61D45-AF46-CD1D-3508-572AD4551A7D}"/>
                    </a:ext>
                  </a:extLst>
                </p:cNvPr>
                <p:cNvSpPr/>
                <p:nvPr/>
              </p:nvSpPr>
              <p:spPr>
                <a:xfrm>
                  <a:off x="660400" y="4978206"/>
                  <a:ext cx="1561280" cy="461713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刺激事件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">
                <a:extLst>
                  <a:ext uri="{FF2B5EF4-FFF2-40B4-BE49-F238E27FC236}">
                    <a16:creationId xmlns:a16="http://schemas.microsoft.com/office/drawing/2014/main" id="{58E0A01E-6EF9-E94A-F1CE-61D75E9656C5}"/>
                  </a:ext>
                </a:extLst>
              </p:cNvPr>
              <p:cNvGrpSpPr/>
              <p:nvPr/>
            </p:nvGrpSpPr>
            <p:grpSpPr>
              <a:xfrm>
                <a:off x="9621904" y="3535438"/>
                <a:ext cx="1561280" cy="1805811"/>
                <a:chOff x="9827040" y="3561524"/>
                <a:chExt cx="1561280" cy="1805811"/>
              </a:xfrm>
            </p:grpSpPr>
            <p:grpSp>
              <p:nvGrpSpPr>
                <p:cNvPr id="127" name="">
                  <a:extLst>
                    <a:ext uri="{FF2B5EF4-FFF2-40B4-BE49-F238E27FC236}">
                      <a16:creationId xmlns:a16="http://schemas.microsoft.com/office/drawing/2014/main" id="{F9D60E53-3DC0-CAEA-957D-A6547E631F85}"/>
                    </a:ext>
                  </a:extLst>
                </p:cNvPr>
                <p:cNvGrpSpPr/>
                <p:nvPr/>
              </p:nvGrpSpPr>
              <p:grpSpPr>
                <a:xfrm>
                  <a:off x="10036937" y="3561524"/>
                  <a:ext cx="1141487" cy="1141484"/>
                  <a:chOff x="3770271" y="3105111"/>
                  <a:chExt cx="1141487" cy="1141484"/>
                </a:xfrm>
              </p:grpSpPr>
              <p:sp>
                <p:nvSpPr>
                  <p:cNvPr id="128" name="">
                    <a:extLst>
                      <a:ext uri="{FF2B5EF4-FFF2-40B4-BE49-F238E27FC236}">
                        <a16:creationId xmlns:a16="http://schemas.microsoft.com/office/drawing/2014/main" id="{90A3DA83-FE6C-DDFE-D65F-3EC5F9EA5714}"/>
                      </a:ext>
                    </a:extLst>
                  </p:cNvPr>
                  <p:cNvSpPr/>
                  <p:nvPr/>
                </p:nvSpPr>
                <p:spPr>
                  <a:xfrm>
                    <a:off x="3770271" y="3105111"/>
                    <a:ext cx="1141487" cy="11414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9" name="">
                    <a:extLst>
                      <a:ext uri="{FF2B5EF4-FFF2-40B4-BE49-F238E27FC236}">
                        <a16:creationId xmlns:a16="http://schemas.microsoft.com/office/drawing/2014/main" id="{3B2136FC-0428-B830-644C-2BD0DABE29C5}"/>
                      </a:ext>
                    </a:extLst>
                  </p:cNvPr>
                  <p:cNvSpPr/>
                  <p:nvPr/>
                </p:nvSpPr>
                <p:spPr>
                  <a:xfrm>
                    <a:off x="3908791" y="3243630"/>
                    <a:ext cx="864448" cy="864446"/>
                  </a:xfrm>
                  <a:prstGeom prst="ellipse">
                    <a:avLst/>
                  </a:prstGeom>
                  <a:solidFill>
                    <a:schemeClr val="tx2">
                      <a:alpha val="80000"/>
                    </a:schemeClr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kumimoji="1" lang="en-US" altLang="zh-CN" sz="2400" b="1" dirty="0">
                        <a:solidFill>
                          <a:schemeClr val="bg1"/>
                        </a:solidFill>
                      </a:rPr>
                      <a:t>R</a:t>
                    </a:r>
                    <a:endParaRPr kumimoji="1" lang="zh-CN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B6A98B57-DC54-C181-B531-D96B47FF4E2F}"/>
                    </a:ext>
                  </a:extLst>
                </p:cNvPr>
                <p:cNvSpPr/>
                <p:nvPr/>
              </p:nvSpPr>
              <p:spPr>
                <a:xfrm>
                  <a:off x="9827040" y="4905622"/>
                  <a:ext cx="1561280" cy="461713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做出反应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3" name="">
              <a:extLst>
                <a:ext uri="{FF2B5EF4-FFF2-40B4-BE49-F238E27FC236}">
                  <a16:creationId xmlns:a16="http://schemas.microsoft.com/office/drawing/2014/main" id="{61528919-CE8F-C009-0629-61E4AD626177}"/>
                </a:ext>
              </a:extLst>
            </p:cNvPr>
            <p:cNvGrpSpPr/>
            <p:nvPr/>
          </p:nvGrpSpPr>
          <p:grpSpPr>
            <a:xfrm>
              <a:off x="654049" y="1130300"/>
              <a:ext cx="10871200" cy="1096962"/>
              <a:chOff x="654049" y="1130300"/>
              <a:chExt cx="10871200" cy="1096962"/>
            </a:xfrm>
          </p:grpSpPr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9EE01ED5-D96F-EEC3-41F7-FC1C203367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4049" y="1130300"/>
                <a:ext cx="10864850" cy="5755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非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SR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思维模型</a:t>
                </a:r>
              </a:p>
            </p:txBody>
          </p:sp>
          <p:sp>
            <p:nvSpPr>
              <p:cNvPr id="20" name="">
                <a:extLst>
                  <a:ext uri="{FF2B5EF4-FFF2-40B4-BE49-F238E27FC236}">
                    <a16:creationId xmlns:a16="http://schemas.microsoft.com/office/drawing/2014/main" id="{5554A058-4B34-243D-06C7-C9425C0654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4049" y="1730542"/>
                <a:ext cx="10871200" cy="4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b="1" dirty="0">
                    <a:solidFill>
                      <a:schemeClr val="tx1"/>
                    </a:solidFill>
                  </a:rPr>
                  <a:t>非 </a:t>
                </a:r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SR </a:t>
                </a:r>
                <a:r>
                  <a:rPr kumimoji="1" lang="zh-CN" altLang="en-US" sz="1200" b="1" dirty="0">
                    <a:solidFill>
                      <a:schemeClr val="tx1"/>
                    </a:solidFill>
                  </a:rPr>
                  <a:t>思维模型，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指的是在刺激一反应中间加上思考的过程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即刺激一思考 一反应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从而由被动的必须反应转向主动有选择反应。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832289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77</ap:Words>
  <ap:Application>Microsoft Office PowerPoint</ap:Application>
  <ap:PresentationFormat>宽屏</ap:PresentationFormat>
  <ap:Paragraphs>12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