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7" embedTrueTypeFonts="1" saveSubsetFonts="1">
  <p:sldMasterIdLst>
    <p:sldMasterId id="2147483648" r:id="rId1"/>
  </p:sldMasterIdLst>
  <p:sldIdLst>
    <p:sldId id="29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04938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">
            <a:extLst>
              <a:ext uri="{FF2B5EF4-FFF2-40B4-BE49-F238E27FC236}">
                <a16:creationId xmlns:a16="http://schemas.microsoft.com/office/drawing/2014/main" id="{1D3A1EFB-093A-BECA-C5AD-F9E3A38E8233}"/>
              </a:ext>
            </a:extLst>
          </p:cNvPr>
          <p:cNvGrpSpPr/>
          <p:nvPr/>
        </p:nvGrpSpPr>
        <p:grpSpPr>
          <a:xfrm>
            <a:off x="557544" y="963327"/>
            <a:ext cx="11064212" cy="5513673"/>
            <a:chOff x="557544" y="963327"/>
            <a:chExt cx="11064212" cy="5513673"/>
          </a:xfrm>
        </p:grpSpPr>
        <p:grpSp>
          <p:nvGrpSpPr>
            <p:cNvPr id="46" name="">
              <a:extLst>
                <a:ext uri="{FF2B5EF4-FFF2-40B4-BE49-F238E27FC236}">
                  <a16:creationId xmlns:a16="http://schemas.microsoft.com/office/drawing/2014/main" id="{3AD9679D-0582-9A6D-DA91-CF9DEAB2CA63}"/>
                </a:ext>
              </a:extLst>
            </p:cNvPr>
            <p:cNvGrpSpPr/>
            <p:nvPr/>
          </p:nvGrpSpPr>
          <p:grpSpPr>
            <a:xfrm>
              <a:off x="557544" y="1632087"/>
              <a:ext cx="11064212" cy="4844913"/>
              <a:chOff x="607088" y="1369261"/>
              <a:chExt cx="11064212" cy="4844913"/>
            </a:xfrm>
          </p:grpSpPr>
          <p:grpSp>
            <p:nvGrpSpPr>
              <p:cNvPr id="4" name="">
                <a:extLst>
                  <a:ext uri="{FF2B5EF4-FFF2-40B4-BE49-F238E27FC236}">
                    <a16:creationId xmlns:a16="http://schemas.microsoft.com/office/drawing/2014/main" id="{64275EC4-51CE-A31B-A3F6-282ABDC35962}"/>
                  </a:ext>
                </a:extLst>
              </p:cNvPr>
              <p:cNvGrpSpPr/>
              <p:nvPr/>
            </p:nvGrpSpPr>
            <p:grpSpPr>
              <a:xfrm>
                <a:off x="4185558" y="1513112"/>
                <a:ext cx="3808185" cy="4238175"/>
                <a:chOff x="6148839" y="1130709"/>
                <a:chExt cx="4527924" cy="5039182"/>
              </a:xfrm>
            </p:grpSpPr>
            <p:sp>
              <p:nvSpPr>
                <p:cNvPr id="5" name="">
                  <a:extLst>
                    <a:ext uri="{FF2B5EF4-FFF2-40B4-BE49-F238E27FC236}">
                      <a16:creationId xmlns:a16="http://schemas.microsoft.com/office/drawing/2014/main" id="{960CF7D4-7B67-7DFF-8C2B-7DE34BF92907}"/>
                    </a:ext>
                  </a:extLst>
                </p:cNvPr>
                <p:cNvSpPr/>
                <p:nvPr/>
              </p:nvSpPr>
              <p:spPr>
                <a:xfrm>
                  <a:off x="6460722" y="1698220"/>
                  <a:ext cx="3904159" cy="3904160"/>
                </a:xfrm>
                <a:prstGeom prst="ellipse">
                  <a:avLst/>
                </a:prstGeom>
                <a:solidFill>
                  <a:schemeClr val="accent1">
                    <a:alpha val="1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9pPr>
                </a:lstStyle>
                <a:p>
                  <a:endParaRPr lang="en-US" sz="1600"/>
                </a:p>
              </p:txBody>
            </p:sp>
            <p:sp>
              <p:nvSpPr>
                <p:cNvPr id="6" name="">
                  <a:extLst>
                    <a:ext uri="{FF2B5EF4-FFF2-40B4-BE49-F238E27FC236}">
                      <a16:creationId xmlns:a16="http://schemas.microsoft.com/office/drawing/2014/main" id="{FABF5200-E6EF-4169-6EDF-AA3A96F2CBAB}"/>
                    </a:ext>
                  </a:extLst>
                </p:cNvPr>
                <p:cNvSpPr/>
                <p:nvPr/>
              </p:nvSpPr>
              <p:spPr>
                <a:xfrm>
                  <a:off x="7539169" y="2776668"/>
                  <a:ext cx="1747266" cy="1747266"/>
                </a:xfrm>
                <a:custGeom>
                  <a:avLst/>
                  <a:gdLst>
                    <a:gd name="connsiteX0" fmla="*/ 0 w 1747265"/>
                    <a:gd name="connsiteY0" fmla="*/ 873633 h 1747265"/>
                    <a:gd name="connsiteX1" fmla="*/ 873633 w 1747265"/>
                    <a:gd name="connsiteY1" fmla="*/ 0 h 1747265"/>
                    <a:gd name="connsiteX2" fmla="*/ 1747266 w 1747265"/>
                    <a:gd name="connsiteY2" fmla="*/ 873633 h 1747265"/>
                    <a:gd name="connsiteX3" fmla="*/ 873633 w 1747265"/>
                    <a:gd name="connsiteY3" fmla="*/ 1747266 h 1747265"/>
                    <a:gd name="connsiteX4" fmla="*/ 0 w 1747265"/>
                    <a:gd name="connsiteY4" fmla="*/ 873633 h 1747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7264" h="1747264">
                      <a:moveTo>
                        <a:pt x="0" y="873633"/>
                      </a:moveTo>
                      <a:cubicBezTo>
                        <a:pt x="0" y="391139"/>
                        <a:pt x="391139" y="0"/>
                        <a:pt x="873633" y="0"/>
                      </a:cubicBezTo>
                      <a:cubicBezTo>
                        <a:pt x="1356127" y="0"/>
                        <a:pt x="1747266" y="391139"/>
                        <a:pt x="1747266" y="873633"/>
                      </a:cubicBezTo>
                      <a:cubicBezTo>
                        <a:pt x="1747266" y="1356127"/>
                        <a:pt x="1356127" y="1747266"/>
                        <a:pt x="873633" y="1747266"/>
                      </a:cubicBezTo>
                      <a:cubicBezTo>
                        <a:pt x="391139" y="1747266"/>
                        <a:pt x="0" y="1356127"/>
                        <a:pt x="0" y="8736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05411" tIns="305411" rIns="305411" bIns="305411" numCol="1" spcCol="127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9pPr>
                </a:lstStyle>
                <a:p>
                  <a:pPr marL="0" lvl="0" indent="0" algn="ctr" defTabSz="1733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CN" sz="2000" b="1" kern="1200" dirty="0">
                      <a:solidFill>
                        <a:schemeClr val="tx1"/>
                      </a:solidFill>
                    </a:rPr>
                    <a:t>5W1H</a:t>
                  </a:r>
                  <a:endParaRPr lang="zh-CN" altLang="en-US" sz="2000" b="1" kern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">
                  <a:extLst>
                    <a:ext uri="{FF2B5EF4-FFF2-40B4-BE49-F238E27FC236}">
                      <a16:creationId xmlns:a16="http://schemas.microsoft.com/office/drawing/2014/main" id="{B30D7968-998C-3314-46CA-15EC2135ABDB}"/>
                    </a:ext>
                  </a:extLst>
                </p:cNvPr>
                <p:cNvSpPr/>
                <p:nvPr/>
              </p:nvSpPr>
              <p:spPr>
                <a:xfrm>
                  <a:off x="7801259" y="1130709"/>
                  <a:ext cx="1223085" cy="1223086"/>
                </a:xfrm>
                <a:custGeom>
                  <a:avLst/>
                  <a:gdLst>
                    <a:gd name="connsiteX0" fmla="*/ 0 w 1223085"/>
                    <a:gd name="connsiteY0" fmla="*/ 611543 h 1223085"/>
                    <a:gd name="connsiteX1" fmla="*/ 611543 w 1223085"/>
                    <a:gd name="connsiteY1" fmla="*/ 0 h 1223085"/>
                    <a:gd name="connsiteX2" fmla="*/ 1223086 w 1223085"/>
                    <a:gd name="connsiteY2" fmla="*/ 611543 h 1223085"/>
                    <a:gd name="connsiteX3" fmla="*/ 611543 w 1223085"/>
                    <a:gd name="connsiteY3" fmla="*/ 1223086 h 1223085"/>
                    <a:gd name="connsiteX4" fmla="*/ 0 w 1223085"/>
                    <a:gd name="connsiteY4" fmla="*/ 611543 h 122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085" h="1223085">
                      <a:moveTo>
                        <a:pt x="0" y="611543"/>
                      </a:moveTo>
                      <a:cubicBezTo>
                        <a:pt x="0" y="273797"/>
                        <a:pt x="273797" y="0"/>
                        <a:pt x="611543" y="0"/>
                      </a:cubicBezTo>
                      <a:cubicBezTo>
                        <a:pt x="949289" y="0"/>
                        <a:pt x="1223086" y="273797"/>
                        <a:pt x="1223086" y="611543"/>
                      </a:cubicBezTo>
                      <a:cubicBezTo>
                        <a:pt x="1223086" y="949289"/>
                        <a:pt x="949289" y="1223086"/>
                        <a:pt x="611543" y="1223086"/>
                      </a:cubicBezTo>
                      <a:cubicBezTo>
                        <a:pt x="273797" y="1223086"/>
                        <a:pt x="0" y="949289"/>
                        <a:pt x="0" y="6115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0000" tIns="90000" rIns="90000" bIns="90000" numCol="1" spcCol="127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</a:rPr>
                    <a:t>What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" name="">
                  <a:extLst>
                    <a:ext uri="{FF2B5EF4-FFF2-40B4-BE49-F238E27FC236}">
                      <a16:creationId xmlns:a16="http://schemas.microsoft.com/office/drawing/2014/main" id="{5A98A0A9-E33D-7D0A-E6B7-4E3AB8F2CCD1}"/>
                    </a:ext>
                  </a:extLst>
                </p:cNvPr>
                <p:cNvSpPr/>
                <p:nvPr/>
              </p:nvSpPr>
              <p:spPr>
                <a:xfrm>
                  <a:off x="9453678" y="2084733"/>
                  <a:ext cx="1223085" cy="1223086"/>
                </a:xfrm>
                <a:custGeom>
                  <a:avLst/>
                  <a:gdLst>
                    <a:gd name="connsiteX0" fmla="*/ 0 w 1223085"/>
                    <a:gd name="connsiteY0" fmla="*/ 611543 h 1223085"/>
                    <a:gd name="connsiteX1" fmla="*/ 611543 w 1223085"/>
                    <a:gd name="connsiteY1" fmla="*/ 0 h 1223085"/>
                    <a:gd name="connsiteX2" fmla="*/ 1223086 w 1223085"/>
                    <a:gd name="connsiteY2" fmla="*/ 611543 h 1223085"/>
                    <a:gd name="connsiteX3" fmla="*/ 611543 w 1223085"/>
                    <a:gd name="connsiteY3" fmla="*/ 1223086 h 1223085"/>
                    <a:gd name="connsiteX4" fmla="*/ 0 w 1223085"/>
                    <a:gd name="connsiteY4" fmla="*/ 611543 h 122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085" h="1223085">
                      <a:moveTo>
                        <a:pt x="0" y="611543"/>
                      </a:moveTo>
                      <a:cubicBezTo>
                        <a:pt x="0" y="273797"/>
                        <a:pt x="273797" y="0"/>
                        <a:pt x="611543" y="0"/>
                      </a:cubicBezTo>
                      <a:cubicBezTo>
                        <a:pt x="949289" y="0"/>
                        <a:pt x="1223086" y="273797"/>
                        <a:pt x="1223086" y="611543"/>
                      </a:cubicBezTo>
                      <a:cubicBezTo>
                        <a:pt x="1223086" y="949289"/>
                        <a:pt x="949289" y="1223086"/>
                        <a:pt x="611543" y="1223086"/>
                      </a:cubicBezTo>
                      <a:cubicBezTo>
                        <a:pt x="273797" y="1223086"/>
                        <a:pt x="0" y="949289"/>
                        <a:pt x="0" y="6115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0000" tIns="90000" rIns="90000" bIns="90000" numCol="1" spcCol="127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Why</a:t>
                  </a:r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">
                  <a:extLst>
                    <a:ext uri="{FF2B5EF4-FFF2-40B4-BE49-F238E27FC236}">
                      <a16:creationId xmlns:a16="http://schemas.microsoft.com/office/drawing/2014/main" id="{3E48DB86-DB9F-7B66-F134-CBB348E9DF69}"/>
                    </a:ext>
                  </a:extLst>
                </p:cNvPr>
                <p:cNvSpPr/>
                <p:nvPr/>
              </p:nvSpPr>
              <p:spPr>
                <a:xfrm>
                  <a:off x="9453678" y="3992782"/>
                  <a:ext cx="1223085" cy="1223086"/>
                </a:xfrm>
                <a:custGeom>
                  <a:avLst/>
                  <a:gdLst>
                    <a:gd name="connsiteX0" fmla="*/ 0 w 1223085"/>
                    <a:gd name="connsiteY0" fmla="*/ 611543 h 1223085"/>
                    <a:gd name="connsiteX1" fmla="*/ 611543 w 1223085"/>
                    <a:gd name="connsiteY1" fmla="*/ 0 h 1223085"/>
                    <a:gd name="connsiteX2" fmla="*/ 1223086 w 1223085"/>
                    <a:gd name="connsiteY2" fmla="*/ 611543 h 1223085"/>
                    <a:gd name="connsiteX3" fmla="*/ 611543 w 1223085"/>
                    <a:gd name="connsiteY3" fmla="*/ 1223086 h 1223085"/>
                    <a:gd name="connsiteX4" fmla="*/ 0 w 1223085"/>
                    <a:gd name="connsiteY4" fmla="*/ 611543 h 122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085" h="1223085">
                      <a:moveTo>
                        <a:pt x="0" y="611543"/>
                      </a:moveTo>
                      <a:cubicBezTo>
                        <a:pt x="0" y="273797"/>
                        <a:pt x="273797" y="0"/>
                        <a:pt x="611543" y="0"/>
                      </a:cubicBezTo>
                      <a:cubicBezTo>
                        <a:pt x="949289" y="0"/>
                        <a:pt x="1223086" y="273797"/>
                        <a:pt x="1223086" y="611543"/>
                      </a:cubicBezTo>
                      <a:cubicBezTo>
                        <a:pt x="1223086" y="949289"/>
                        <a:pt x="949289" y="1223086"/>
                        <a:pt x="611543" y="1223086"/>
                      </a:cubicBezTo>
                      <a:cubicBezTo>
                        <a:pt x="273797" y="1223086"/>
                        <a:pt x="0" y="949289"/>
                        <a:pt x="0" y="6115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0000" tIns="90000" rIns="90000" bIns="90000" numCol="1" spcCol="127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</a:rPr>
                    <a:t>Where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">
                  <a:extLst>
                    <a:ext uri="{FF2B5EF4-FFF2-40B4-BE49-F238E27FC236}">
                      <a16:creationId xmlns:a16="http://schemas.microsoft.com/office/drawing/2014/main" id="{F2E1CC1C-90C0-2226-D071-8549B1A80BCE}"/>
                    </a:ext>
                  </a:extLst>
                </p:cNvPr>
                <p:cNvSpPr/>
                <p:nvPr/>
              </p:nvSpPr>
              <p:spPr>
                <a:xfrm>
                  <a:off x="7801259" y="4946805"/>
                  <a:ext cx="1223085" cy="1223086"/>
                </a:xfrm>
                <a:custGeom>
                  <a:avLst/>
                  <a:gdLst>
                    <a:gd name="connsiteX0" fmla="*/ 0 w 1223085"/>
                    <a:gd name="connsiteY0" fmla="*/ 611543 h 1223085"/>
                    <a:gd name="connsiteX1" fmla="*/ 611543 w 1223085"/>
                    <a:gd name="connsiteY1" fmla="*/ 0 h 1223085"/>
                    <a:gd name="connsiteX2" fmla="*/ 1223086 w 1223085"/>
                    <a:gd name="connsiteY2" fmla="*/ 611543 h 1223085"/>
                    <a:gd name="connsiteX3" fmla="*/ 611543 w 1223085"/>
                    <a:gd name="connsiteY3" fmla="*/ 1223086 h 1223085"/>
                    <a:gd name="connsiteX4" fmla="*/ 0 w 1223085"/>
                    <a:gd name="connsiteY4" fmla="*/ 611543 h 122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085" h="1223085">
                      <a:moveTo>
                        <a:pt x="0" y="611543"/>
                      </a:moveTo>
                      <a:cubicBezTo>
                        <a:pt x="0" y="273797"/>
                        <a:pt x="273797" y="0"/>
                        <a:pt x="611543" y="0"/>
                      </a:cubicBezTo>
                      <a:cubicBezTo>
                        <a:pt x="949289" y="0"/>
                        <a:pt x="1223086" y="273797"/>
                        <a:pt x="1223086" y="611543"/>
                      </a:cubicBezTo>
                      <a:cubicBezTo>
                        <a:pt x="1223086" y="949289"/>
                        <a:pt x="949289" y="1223086"/>
                        <a:pt x="611543" y="1223086"/>
                      </a:cubicBezTo>
                      <a:cubicBezTo>
                        <a:pt x="273797" y="1223086"/>
                        <a:pt x="0" y="949289"/>
                        <a:pt x="0" y="6115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0000" tIns="90000" rIns="90000" bIns="90000" numCol="1" spcCol="127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When</a:t>
                  </a:r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">
                  <a:extLst>
                    <a:ext uri="{FF2B5EF4-FFF2-40B4-BE49-F238E27FC236}">
                      <a16:creationId xmlns:a16="http://schemas.microsoft.com/office/drawing/2014/main" id="{24922C5C-4813-8010-5107-FCD33F853134}"/>
                    </a:ext>
                  </a:extLst>
                </p:cNvPr>
                <p:cNvSpPr/>
                <p:nvPr/>
              </p:nvSpPr>
              <p:spPr>
                <a:xfrm>
                  <a:off x="6148841" y="3992782"/>
                  <a:ext cx="1223085" cy="1223086"/>
                </a:xfrm>
                <a:custGeom>
                  <a:avLst/>
                  <a:gdLst>
                    <a:gd name="connsiteX0" fmla="*/ 0 w 1223085"/>
                    <a:gd name="connsiteY0" fmla="*/ 611543 h 1223085"/>
                    <a:gd name="connsiteX1" fmla="*/ 611543 w 1223085"/>
                    <a:gd name="connsiteY1" fmla="*/ 0 h 1223085"/>
                    <a:gd name="connsiteX2" fmla="*/ 1223086 w 1223085"/>
                    <a:gd name="connsiteY2" fmla="*/ 611543 h 1223085"/>
                    <a:gd name="connsiteX3" fmla="*/ 611543 w 1223085"/>
                    <a:gd name="connsiteY3" fmla="*/ 1223086 h 1223085"/>
                    <a:gd name="connsiteX4" fmla="*/ 0 w 1223085"/>
                    <a:gd name="connsiteY4" fmla="*/ 611543 h 122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085" h="1223085">
                      <a:moveTo>
                        <a:pt x="0" y="611543"/>
                      </a:moveTo>
                      <a:cubicBezTo>
                        <a:pt x="0" y="273797"/>
                        <a:pt x="273797" y="0"/>
                        <a:pt x="611543" y="0"/>
                      </a:cubicBezTo>
                      <a:cubicBezTo>
                        <a:pt x="949289" y="0"/>
                        <a:pt x="1223086" y="273797"/>
                        <a:pt x="1223086" y="611543"/>
                      </a:cubicBezTo>
                      <a:cubicBezTo>
                        <a:pt x="1223086" y="949289"/>
                        <a:pt x="949289" y="1223086"/>
                        <a:pt x="611543" y="1223086"/>
                      </a:cubicBezTo>
                      <a:cubicBezTo>
                        <a:pt x="273797" y="1223086"/>
                        <a:pt x="0" y="949289"/>
                        <a:pt x="0" y="6115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0000" tIns="90000" rIns="90000" bIns="90000" numCol="1" spcCol="127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</a:rPr>
                    <a:t>Who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">
                  <a:extLst>
                    <a:ext uri="{FF2B5EF4-FFF2-40B4-BE49-F238E27FC236}">
                      <a16:creationId xmlns:a16="http://schemas.microsoft.com/office/drawing/2014/main" id="{2BF2F766-DBC5-83C9-B9B0-DF4287BABB6E}"/>
                    </a:ext>
                  </a:extLst>
                </p:cNvPr>
                <p:cNvSpPr/>
                <p:nvPr/>
              </p:nvSpPr>
              <p:spPr>
                <a:xfrm>
                  <a:off x="6148839" y="2084733"/>
                  <a:ext cx="1223085" cy="1223086"/>
                </a:xfrm>
                <a:custGeom>
                  <a:avLst/>
                  <a:gdLst>
                    <a:gd name="connsiteX0" fmla="*/ 0 w 1223085"/>
                    <a:gd name="connsiteY0" fmla="*/ 611543 h 1223085"/>
                    <a:gd name="connsiteX1" fmla="*/ 611543 w 1223085"/>
                    <a:gd name="connsiteY1" fmla="*/ 0 h 1223085"/>
                    <a:gd name="connsiteX2" fmla="*/ 1223086 w 1223085"/>
                    <a:gd name="connsiteY2" fmla="*/ 611543 h 1223085"/>
                    <a:gd name="connsiteX3" fmla="*/ 611543 w 1223085"/>
                    <a:gd name="connsiteY3" fmla="*/ 1223086 h 1223085"/>
                    <a:gd name="connsiteX4" fmla="*/ 0 w 1223085"/>
                    <a:gd name="connsiteY4" fmla="*/ 611543 h 122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085" h="1223085">
                      <a:moveTo>
                        <a:pt x="0" y="611543"/>
                      </a:moveTo>
                      <a:cubicBezTo>
                        <a:pt x="0" y="273797"/>
                        <a:pt x="273797" y="0"/>
                        <a:pt x="611543" y="0"/>
                      </a:cubicBezTo>
                      <a:cubicBezTo>
                        <a:pt x="949289" y="0"/>
                        <a:pt x="1223086" y="273797"/>
                        <a:pt x="1223086" y="611543"/>
                      </a:cubicBezTo>
                      <a:cubicBezTo>
                        <a:pt x="1223086" y="949289"/>
                        <a:pt x="949289" y="1223086"/>
                        <a:pt x="611543" y="1223086"/>
                      </a:cubicBezTo>
                      <a:cubicBezTo>
                        <a:pt x="273797" y="1223086"/>
                        <a:pt x="0" y="949289"/>
                        <a:pt x="0" y="6115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0000" tIns="90000" rIns="90000" bIns="90000" numCol="1" spcCol="127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How</a:t>
                  </a:r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">
                <a:extLst>
                  <a:ext uri="{FF2B5EF4-FFF2-40B4-BE49-F238E27FC236}">
                    <a16:creationId xmlns:a16="http://schemas.microsoft.com/office/drawing/2014/main" id="{C63BA858-41F7-784A-D3B9-1DE93B18256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8134402" y="2488810"/>
                <a:ext cx="3384499" cy="940189"/>
                <a:chOff x="6927145" y="1352381"/>
                <a:chExt cx="4591758" cy="940189"/>
              </a:xfrm>
            </p:grpSpPr>
            <p:sp>
              <p:nvSpPr>
                <p:cNvPr id="25" name="">
                  <a:extLst>
                    <a:ext uri="{FF2B5EF4-FFF2-40B4-BE49-F238E27FC236}">
                      <a16:creationId xmlns:a16="http://schemas.microsoft.com/office/drawing/2014/main" id="{972A1FA5-D7A3-7363-EDD6-05E63EF2A5E2}"/>
                    </a:ext>
                  </a:extLst>
                </p:cNvPr>
                <p:cNvSpPr/>
                <p:nvPr/>
              </p:nvSpPr>
              <p:spPr bwMode="auto">
                <a:xfrm>
                  <a:off x="6927148" y="1703521"/>
                  <a:ext cx="4591755" cy="5890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为什么要这么做？为什么他能做到？为什么这样做？为什么那样做？为什么用这种方式做？</a:t>
                  </a:r>
                  <a:endParaRPr lang="en-US" altLang="zh-CN" sz="1050" dirty="0"/>
                </a:p>
              </p:txBody>
            </p:sp>
            <p:sp>
              <p:nvSpPr>
                <p:cNvPr id="26" name="">
                  <a:extLst>
                    <a:ext uri="{FF2B5EF4-FFF2-40B4-BE49-F238E27FC236}">
                      <a16:creationId xmlns:a16="http://schemas.microsoft.com/office/drawing/2014/main" id="{792728D3-753F-2E91-EABB-B4AF5ED49DE2}"/>
                    </a:ext>
                  </a:extLst>
                </p:cNvPr>
                <p:cNvSpPr txBox="1"/>
                <p:nvPr/>
              </p:nvSpPr>
              <p:spPr bwMode="auto">
                <a:xfrm>
                  <a:off x="6927145" y="1352381"/>
                  <a:ext cx="4591755" cy="351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b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b="1" dirty="0"/>
                    <a:t>何因</a:t>
                  </a:r>
                </a:p>
              </p:txBody>
            </p:sp>
          </p:grpSp>
          <p:grpSp>
            <p:nvGrpSpPr>
              <p:cNvPr id="2" name="">
                <a:extLst>
                  <a:ext uri="{FF2B5EF4-FFF2-40B4-BE49-F238E27FC236}">
                    <a16:creationId xmlns:a16="http://schemas.microsoft.com/office/drawing/2014/main" id="{B37D8872-74AC-9213-8D68-9091539B1D7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6871146" y="1369261"/>
                <a:ext cx="4800154" cy="682023"/>
                <a:chOff x="6927145" y="1352381"/>
                <a:chExt cx="4591756" cy="682023"/>
              </a:xfrm>
            </p:grpSpPr>
            <p:sp>
              <p:nvSpPr>
                <p:cNvPr id="3" name="">
                  <a:extLst>
                    <a:ext uri="{FF2B5EF4-FFF2-40B4-BE49-F238E27FC236}">
                      <a16:creationId xmlns:a16="http://schemas.microsoft.com/office/drawing/2014/main" id="{73CE489B-266C-9EAA-676A-6771E5436F64}"/>
                    </a:ext>
                  </a:extLst>
                </p:cNvPr>
                <p:cNvSpPr/>
                <p:nvPr/>
              </p:nvSpPr>
              <p:spPr bwMode="auto">
                <a:xfrm>
                  <a:off x="6927146" y="1703522"/>
                  <a:ext cx="4591755" cy="3308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该怎么办？正在做什么？应该做什么？还能做什么？还应该做什么？</a:t>
                  </a:r>
                  <a:endParaRPr lang="en-US" altLang="zh-CN" sz="1050" dirty="0"/>
                </a:p>
              </p:txBody>
            </p:sp>
            <p:sp>
              <p:nvSpPr>
                <p:cNvPr id="13" name="">
                  <a:extLst>
                    <a:ext uri="{FF2B5EF4-FFF2-40B4-BE49-F238E27FC236}">
                      <a16:creationId xmlns:a16="http://schemas.microsoft.com/office/drawing/2014/main" id="{7071BF4B-F395-2CA7-9362-E925E7F808A8}"/>
                    </a:ext>
                  </a:extLst>
                </p:cNvPr>
                <p:cNvSpPr txBox="1"/>
                <p:nvPr/>
              </p:nvSpPr>
              <p:spPr bwMode="auto">
                <a:xfrm>
                  <a:off x="6927145" y="1352381"/>
                  <a:ext cx="4591755" cy="351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b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b="1" dirty="0"/>
                    <a:t>何事</a:t>
                  </a:r>
                </a:p>
              </p:txBody>
            </p:sp>
          </p:grpSp>
          <p:grpSp>
            <p:nvGrpSpPr>
              <p:cNvPr id="14" name="">
                <a:extLst>
                  <a:ext uri="{FF2B5EF4-FFF2-40B4-BE49-F238E27FC236}">
                    <a16:creationId xmlns:a16="http://schemas.microsoft.com/office/drawing/2014/main" id="{2A9B5B99-26C0-2048-9B1F-1E9A20D61B8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8092524" y="4094252"/>
                <a:ext cx="3384499" cy="940189"/>
                <a:chOff x="6927145" y="1352381"/>
                <a:chExt cx="4591758" cy="940189"/>
              </a:xfrm>
            </p:grpSpPr>
            <p:sp>
              <p:nvSpPr>
                <p:cNvPr id="15" name="">
                  <a:extLst>
                    <a:ext uri="{FF2B5EF4-FFF2-40B4-BE49-F238E27FC236}">
                      <a16:creationId xmlns:a16="http://schemas.microsoft.com/office/drawing/2014/main" id="{CA2D5576-7302-23CA-FAF9-E3968B3A579F}"/>
                    </a:ext>
                  </a:extLst>
                </p:cNvPr>
                <p:cNvSpPr/>
                <p:nvPr/>
              </p:nvSpPr>
              <p:spPr bwMode="auto">
                <a:xfrm>
                  <a:off x="6927148" y="1703521"/>
                  <a:ext cx="4591755" cy="5890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在哪里做？在哪里做的？应该在哪做？还有什么地方可做？还应该在哪做？</a:t>
                  </a:r>
                  <a:endParaRPr lang="en-US" altLang="zh-CN" sz="1050" dirty="0"/>
                </a:p>
              </p:txBody>
            </p:sp>
            <p:sp>
              <p:nvSpPr>
                <p:cNvPr id="16" name="">
                  <a:extLst>
                    <a:ext uri="{FF2B5EF4-FFF2-40B4-BE49-F238E27FC236}">
                      <a16:creationId xmlns:a16="http://schemas.microsoft.com/office/drawing/2014/main" id="{7D940799-568F-7A20-7FAF-5E23E05DBD72}"/>
                    </a:ext>
                  </a:extLst>
                </p:cNvPr>
                <p:cNvSpPr txBox="1"/>
                <p:nvPr/>
              </p:nvSpPr>
              <p:spPr bwMode="auto">
                <a:xfrm>
                  <a:off x="6927145" y="1352381"/>
                  <a:ext cx="4591755" cy="351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b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b="1" dirty="0"/>
                    <a:t>何地</a:t>
                  </a:r>
                </a:p>
              </p:txBody>
            </p:sp>
          </p:grpSp>
          <p:grpSp>
            <p:nvGrpSpPr>
              <p:cNvPr id="17" name="">
                <a:extLst>
                  <a:ext uri="{FF2B5EF4-FFF2-40B4-BE49-F238E27FC236}">
                    <a16:creationId xmlns:a16="http://schemas.microsoft.com/office/drawing/2014/main" id="{86B002DE-0238-ECED-470D-48F6BB0E756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6708223" y="5273985"/>
                <a:ext cx="4810677" cy="940189"/>
                <a:chOff x="6927144" y="1352381"/>
                <a:chExt cx="4591759" cy="940189"/>
              </a:xfrm>
            </p:grpSpPr>
            <p:sp>
              <p:nvSpPr>
                <p:cNvPr id="18" name="">
                  <a:extLst>
                    <a:ext uri="{FF2B5EF4-FFF2-40B4-BE49-F238E27FC236}">
                      <a16:creationId xmlns:a16="http://schemas.microsoft.com/office/drawing/2014/main" id="{4852B00E-9DB1-A198-5BC0-0DBCA780E3AE}"/>
                    </a:ext>
                  </a:extLst>
                </p:cNvPr>
                <p:cNvSpPr/>
                <p:nvPr/>
              </p:nvSpPr>
              <p:spPr bwMode="auto">
                <a:xfrm>
                  <a:off x="6927148" y="1703521"/>
                  <a:ext cx="4591755" cy="5890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什么时候做？什么时候完成？还有什么时间可以做？其他时间应该做什么？</a:t>
                  </a:r>
                  <a:endParaRPr lang="en-US" altLang="zh-CN" sz="1050" dirty="0"/>
                </a:p>
              </p:txBody>
            </p:sp>
            <p:sp>
              <p:nvSpPr>
                <p:cNvPr id="19" name="">
                  <a:extLst>
                    <a:ext uri="{FF2B5EF4-FFF2-40B4-BE49-F238E27FC236}">
                      <a16:creationId xmlns:a16="http://schemas.microsoft.com/office/drawing/2014/main" id="{9FEF5C7E-EC6C-1CF3-1085-EA8434E335C2}"/>
                    </a:ext>
                  </a:extLst>
                </p:cNvPr>
                <p:cNvSpPr txBox="1"/>
                <p:nvPr/>
              </p:nvSpPr>
              <p:spPr bwMode="auto">
                <a:xfrm>
                  <a:off x="6927144" y="1352381"/>
                  <a:ext cx="4591755" cy="351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b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b="1" dirty="0"/>
                    <a:t>何时</a:t>
                  </a:r>
                </a:p>
              </p:txBody>
            </p:sp>
          </p:grpSp>
          <p:grpSp>
            <p:nvGrpSpPr>
              <p:cNvPr id="23" name="">
                <a:extLst>
                  <a:ext uri="{FF2B5EF4-FFF2-40B4-BE49-F238E27FC236}">
                    <a16:creationId xmlns:a16="http://schemas.microsoft.com/office/drawing/2014/main" id="{BADE5591-A41B-4776-B0CF-78F5B15F960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648966" y="2488810"/>
                <a:ext cx="3384499" cy="940189"/>
                <a:chOff x="6927145" y="1352381"/>
                <a:chExt cx="4591758" cy="940189"/>
              </a:xfrm>
            </p:grpSpPr>
            <p:sp>
              <p:nvSpPr>
                <p:cNvPr id="30" name="">
                  <a:extLst>
                    <a:ext uri="{FF2B5EF4-FFF2-40B4-BE49-F238E27FC236}">
                      <a16:creationId xmlns:a16="http://schemas.microsoft.com/office/drawing/2014/main" id="{2AAAF636-89EA-FB6D-B987-8296621F59F5}"/>
                    </a:ext>
                  </a:extLst>
                </p:cNvPr>
                <p:cNvSpPr/>
                <p:nvPr/>
              </p:nvSpPr>
              <p:spPr bwMode="auto">
                <a:xfrm>
                  <a:off x="6927148" y="1703521"/>
                  <a:ext cx="4591755" cy="5890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20000"/>
                    </a:lnSpc>
                  </a:pPr>
                  <a:r>
                    <a:rPr lang="zh-CN" altLang="en-US" sz="1200" dirty="0"/>
                    <a:t>要怎么做 </a:t>
                  </a:r>
                  <a:r>
                    <a:rPr lang="en-US" altLang="zh-CN" sz="1200" dirty="0"/>
                    <a:t>?</a:t>
                  </a:r>
                  <a:r>
                    <a:rPr lang="zh-CN" altLang="en-US" sz="1200" dirty="0"/>
                    <a:t>是怎么做的 </a:t>
                  </a:r>
                  <a:r>
                    <a:rPr lang="en-US" altLang="zh-CN" sz="1200" dirty="0"/>
                    <a:t>?</a:t>
                  </a:r>
                  <a:r>
                    <a:rPr lang="zh-CN" altLang="en-US" sz="1200" dirty="0"/>
                    <a:t>应该怎么做 </a:t>
                  </a:r>
                  <a:r>
                    <a:rPr lang="en-US" altLang="zh-CN" sz="1200" dirty="0"/>
                    <a:t>?</a:t>
                  </a:r>
                  <a:r>
                    <a:rPr lang="zh-CN" altLang="en-US" sz="1200" dirty="0"/>
                    <a:t>这种方法可跨领域吗 </a:t>
                  </a:r>
                  <a:r>
                    <a:rPr lang="en-US" altLang="zh-CN" sz="1200" dirty="0"/>
                    <a:t>?</a:t>
                  </a:r>
                  <a:r>
                    <a:rPr lang="zh-CN" altLang="en-US" sz="1200" dirty="0"/>
                    <a:t>还有其他方法吗 </a:t>
                  </a:r>
                  <a:r>
                    <a:rPr lang="en-US" altLang="zh-CN" sz="1200" dirty="0"/>
                    <a:t>?</a:t>
                  </a:r>
                </a:p>
              </p:txBody>
            </p:sp>
            <p:sp>
              <p:nvSpPr>
                <p:cNvPr id="31" name="">
                  <a:extLst>
                    <a:ext uri="{FF2B5EF4-FFF2-40B4-BE49-F238E27FC236}">
                      <a16:creationId xmlns:a16="http://schemas.microsoft.com/office/drawing/2014/main" id="{E0FBDC6D-5A21-7FF5-1E6C-6AD3D76A288B}"/>
                    </a:ext>
                  </a:extLst>
                </p:cNvPr>
                <p:cNvSpPr txBox="1"/>
                <p:nvPr/>
              </p:nvSpPr>
              <p:spPr bwMode="auto">
                <a:xfrm>
                  <a:off x="6927145" y="1352381"/>
                  <a:ext cx="4591755" cy="351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b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b="1" dirty="0"/>
                    <a:t>何法</a:t>
                  </a:r>
                </a:p>
              </p:txBody>
            </p:sp>
          </p:grpSp>
          <p:grpSp>
            <p:nvGrpSpPr>
              <p:cNvPr id="32" name="">
                <a:extLst>
                  <a:ext uri="{FF2B5EF4-FFF2-40B4-BE49-F238E27FC236}">
                    <a16:creationId xmlns:a16="http://schemas.microsoft.com/office/drawing/2014/main" id="{8B06D5E1-BF6D-4AEB-DB8C-8A0CAF0C1F2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607088" y="4094252"/>
                <a:ext cx="3384499" cy="940189"/>
                <a:chOff x="6927145" y="1352381"/>
                <a:chExt cx="4591758" cy="940189"/>
              </a:xfrm>
            </p:grpSpPr>
            <p:sp>
              <p:nvSpPr>
                <p:cNvPr id="33" name="">
                  <a:extLst>
                    <a:ext uri="{FF2B5EF4-FFF2-40B4-BE49-F238E27FC236}">
                      <a16:creationId xmlns:a16="http://schemas.microsoft.com/office/drawing/2014/main" id="{BFF012D1-BA61-E4B7-9D8C-734FD4760B53}"/>
                    </a:ext>
                  </a:extLst>
                </p:cNvPr>
                <p:cNvSpPr/>
                <p:nvPr/>
              </p:nvSpPr>
              <p:spPr bwMode="auto">
                <a:xfrm>
                  <a:off x="6927148" y="1703521"/>
                  <a:ext cx="4591755" cy="5890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20000"/>
                    </a:lnSpc>
                  </a:pPr>
                  <a:r>
                    <a:rPr lang="zh-CN" altLang="en-US" sz="1200" dirty="0"/>
                    <a:t>是谁做的 </a:t>
                  </a:r>
                  <a:r>
                    <a:rPr lang="en-US" altLang="zh-CN" sz="1200" dirty="0"/>
                    <a:t>?</a:t>
                  </a:r>
                  <a:r>
                    <a:rPr lang="zh-CN" altLang="en-US" sz="1200" dirty="0"/>
                    <a:t>是谁在做 </a:t>
                  </a:r>
                  <a:r>
                    <a:rPr lang="en-US" altLang="zh-CN" sz="1200" dirty="0"/>
                    <a:t>?</a:t>
                  </a:r>
                  <a:r>
                    <a:rPr lang="zh-CN" altLang="en-US" sz="1200" dirty="0"/>
                    <a:t>应该由谁来做 </a:t>
                  </a:r>
                  <a:r>
                    <a:rPr lang="en-US" altLang="zh-CN" sz="1200" dirty="0"/>
                    <a:t>?</a:t>
                  </a:r>
                  <a:r>
                    <a:rPr lang="zh-CN" altLang="en-US" sz="1200" dirty="0"/>
                    <a:t>还有谁能做到 </a:t>
                  </a:r>
                  <a:r>
                    <a:rPr lang="en-US" altLang="zh-CN" sz="1200" dirty="0"/>
                    <a:t>?</a:t>
                  </a:r>
                  <a:r>
                    <a:rPr lang="zh-CN" altLang="en-US" sz="1200" dirty="0"/>
                    <a:t>还有谁应该去做 </a:t>
                  </a:r>
                  <a:r>
                    <a:rPr lang="en-US" altLang="zh-CN" sz="1200" dirty="0"/>
                    <a:t>?</a:t>
                  </a:r>
                </a:p>
              </p:txBody>
            </p:sp>
            <p:sp>
              <p:nvSpPr>
                <p:cNvPr id="34" name="">
                  <a:extLst>
                    <a:ext uri="{FF2B5EF4-FFF2-40B4-BE49-F238E27FC236}">
                      <a16:creationId xmlns:a16="http://schemas.microsoft.com/office/drawing/2014/main" id="{68F09CA2-466C-5429-75F0-982B390E4DA7}"/>
                    </a:ext>
                  </a:extLst>
                </p:cNvPr>
                <p:cNvSpPr txBox="1"/>
                <p:nvPr/>
              </p:nvSpPr>
              <p:spPr bwMode="auto">
                <a:xfrm>
                  <a:off x="6927145" y="1352381"/>
                  <a:ext cx="4591755" cy="351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rIns="90000" anchor="b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b="1" dirty="0"/>
                    <a:t>何人</a:t>
                  </a:r>
                </a:p>
              </p:txBody>
            </p:sp>
          </p:grpSp>
        </p:grpSp>
        <p:grpSp>
          <p:nvGrpSpPr>
            <p:cNvPr id="93" name="">
              <a:extLst>
                <a:ext uri="{FF2B5EF4-FFF2-40B4-BE49-F238E27FC236}">
                  <a16:creationId xmlns:a16="http://schemas.microsoft.com/office/drawing/2014/main" id="{13C930E5-813E-D49C-5BED-40084C0B6CFF}"/>
                </a:ext>
              </a:extLst>
            </p:cNvPr>
            <p:cNvGrpSpPr/>
            <p:nvPr/>
          </p:nvGrpSpPr>
          <p:grpSpPr>
            <a:xfrm>
              <a:off x="660401" y="963327"/>
              <a:ext cx="4356100" cy="1352037"/>
              <a:chOff x="660401" y="963327"/>
              <a:chExt cx="4356100" cy="1352037"/>
            </a:xfrm>
          </p:grpSpPr>
          <p:sp>
            <p:nvSpPr>
              <p:cNvPr id="35" name="">
                <a:extLst>
                  <a:ext uri="{FF2B5EF4-FFF2-40B4-BE49-F238E27FC236}">
                    <a16:creationId xmlns:a16="http://schemas.microsoft.com/office/drawing/2014/main" id="{3C60F1C3-24C5-5FE0-B4A2-413982F8C5DD}"/>
                  </a:ext>
                </a:extLst>
              </p:cNvPr>
              <p:cNvSpPr/>
              <p:nvPr/>
            </p:nvSpPr>
            <p:spPr>
              <a:xfrm>
                <a:off x="660401" y="963327"/>
                <a:ext cx="4356100" cy="461665"/>
              </a:xfrm>
              <a:prstGeom prst="rect">
                <a:avLst/>
              </a:prstGeom>
            </p:spPr>
            <p:txBody>
              <a:bodyPr wrap="square" anchor="b" anchorCtr="0">
                <a:spAutoFit/>
              </a:bodyPr>
              <a:lstStyle/>
              <a:p>
                <a:pPr>
                  <a:buSzPct val="25000"/>
                </a:pPr>
                <a:r>
                  <a:rPr lang="en-US" altLang="zh-CN" sz="2400" b="1" dirty="0"/>
                  <a:t>5W1H</a:t>
                </a:r>
                <a:r>
                  <a:rPr lang="zh-CN" altLang="en-US" sz="2400" b="1" dirty="0"/>
                  <a:t>分析法思维模型</a:t>
                </a:r>
                <a:endParaRPr lang="en-US" altLang="zh-CN" sz="2400" b="1" dirty="0"/>
              </a:p>
            </p:txBody>
          </p:sp>
          <p:sp>
            <p:nvSpPr>
              <p:cNvPr id="45" name="">
                <a:extLst>
                  <a:ext uri="{FF2B5EF4-FFF2-40B4-BE49-F238E27FC236}">
                    <a16:creationId xmlns:a16="http://schemas.microsoft.com/office/drawing/2014/main" id="{64AA47C2-FB97-9835-114E-5A707DE12875}"/>
                  </a:ext>
                </a:extLst>
              </p:cNvPr>
              <p:cNvSpPr txBox="1"/>
              <p:nvPr/>
            </p:nvSpPr>
            <p:spPr>
              <a:xfrm>
                <a:off x="660401" y="1424992"/>
                <a:ext cx="4356100" cy="89037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chemeClr val="tx1"/>
                    </a:solidFill>
                  </a:rPr>
                  <a:t>5W1H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分析法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(Five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Ws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and one H)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也称六何分析法，即何人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(Who)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、何时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(When)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、何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What)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、何地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(Where)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、何因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(Why)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及何法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(How)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。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8875553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219</ap:Words>
  <ap:Application>Microsoft Office PowerPoint</ap:Application>
  <ap:PresentationFormat>宽屏</ap:PresentationFormat>
  <ap:Paragraphs>23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