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6" embedTrueTypeFonts="1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3506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">
            <a:extLst>
              <a:ext uri="{FF2B5EF4-FFF2-40B4-BE49-F238E27FC236}">
                <a16:creationId xmlns:a16="http://schemas.microsoft.com/office/drawing/2014/main" id="{7D50B1F5-185A-0206-A2A0-944E70BEFC2A}"/>
              </a:ext>
            </a:extLst>
          </p:cNvPr>
          <p:cNvGrpSpPr/>
          <p:nvPr/>
        </p:nvGrpSpPr>
        <p:grpSpPr>
          <a:xfrm>
            <a:off x="583755" y="1041152"/>
            <a:ext cx="10941495" cy="4775696"/>
            <a:chOff x="583755" y="1041152"/>
            <a:chExt cx="10941495" cy="4775696"/>
          </a:xfrm>
        </p:grpSpPr>
        <p:grpSp>
          <p:nvGrpSpPr>
            <p:cNvPr id="23" name="">
              <a:extLst>
                <a:ext uri="{FF2B5EF4-FFF2-40B4-BE49-F238E27FC236}">
                  <a16:creationId xmlns:a16="http://schemas.microsoft.com/office/drawing/2014/main" id="{82930805-9764-5DE3-EA5F-A2CCC9FAA7D2}"/>
                </a:ext>
              </a:extLst>
            </p:cNvPr>
            <p:cNvGrpSpPr/>
            <p:nvPr/>
          </p:nvGrpSpPr>
          <p:grpSpPr>
            <a:xfrm>
              <a:off x="660400" y="1041152"/>
              <a:ext cx="10864850" cy="1224593"/>
              <a:chOff x="660400" y="1041152"/>
              <a:chExt cx="10864850" cy="1224593"/>
            </a:xfrm>
          </p:grpSpPr>
          <p:sp>
            <p:nvSpPr>
              <p:cNvPr id="19" name="">
                <a:extLst>
                  <a:ext uri="{FF2B5EF4-FFF2-40B4-BE49-F238E27FC236}">
                    <a16:creationId xmlns:a16="http://schemas.microsoft.com/office/drawing/2014/main" id="{65130F34-FF1B-0B52-0500-3644D39D5F82}"/>
                  </a:ext>
                </a:extLst>
              </p:cNvPr>
              <p:cNvSpPr txBox="1"/>
              <p:nvPr/>
            </p:nvSpPr>
            <p:spPr>
              <a:xfrm>
                <a:off x="660400" y="1041152"/>
                <a:ext cx="10858500" cy="632534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800" b="1" dirty="0"/>
                  <a:t>MECE</a:t>
                </a:r>
                <a:r>
                  <a:rPr lang="zh-CN" altLang="en-US" sz="2800" b="1" dirty="0"/>
                  <a:t>原则思维模型</a:t>
                </a:r>
              </a:p>
            </p:txBody>
          </p:sp>
          <p:sp>
            <p:nvSpPr>
              <p:cNvPr id="20" name="">
                <a:extLst>
                  <a:ext uri="{FF2B5EF4-FFF2-40B4-BE49-F238E27FC236}">
                    <a16:creationId xmlns:a16="http://schemas.microsoft.com/office/drawing/2014/main" id="{045C5F6A-C775-E680-68DE-B2428F5F6B60}"/>
                  </a:ext>
                </a:extLst>
              </p:cNvPr>
              <p:cNvSpPr/>
              <p:nvPr/>
            </p:nvSpPr>
            <p:spPr>
              <a:xfrm>
                <a:off x="666750" y="1652372"/>
                <a:ext cx="10858500" cy="613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sz="1200" dirty="0">
                    <a:solidFill>
                      <a:schemeClr val="tx1"/>
                    </a:solidFill>
                  </a:rPr>
                  <a:t>MECE 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原则或称 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MECE 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分析法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是 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Mutually Exclusive Collectively Exhaustive,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中文意思是“相互独立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完全穷尽“。也就是对于一个重大的议题、能够做到不重叠、不遗漏的分类，而且能够借此有效把握问题的核心，并解决问题的方法。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">
              <a:extLst>
                <a:ext uri="{FF2B5EF4-FFF2-40B4-BE49-F238E27FC236}">
                  <a16:creationId xmlns:a16="http://schemas.microsoft.com/office/drawing/2014/main" id="{A6AF3FDD-D1AB-AD30-9AC7-C89700AB278C}"/>
                </a:ext>
              </a:extLst>
            </p:cNvPr>
            <p:cNvGrpSpPr/>
            <p:nvPr/>
          </p:nvGrpSpPr>
          <p:grpSpPr>
            <a:xfrm>
              <a:off x="583755" y="2882901"/>
              <a:ext cx="10941495" cy="2933947"/>
              <a:chOff x="583755" y="2787817"/>
              <a:chExt cx="10941495" cy="2933947"/>
            </a:xfrm>
          </p:grpSpPr>
          <p:grpSp>
            <p:nvGrpSpPr>
              <p:cNvPr id="39" name="">
                <a:extLst>
                  <a:ext uri="{FF2B5EF4-FFF2-40B4-BE49-F238E27FC236}">
                    <a16:creationId xmlns:a16="http://schemas.microsoft.com/office/drawing/2014/main" id="{D700488A-DABC-9C66-279A-DF04522F2E98}"/>
                  </a:ext>
                </a:extLst>
              </p:cNvPr>
              <p:cNvGrpSpPr/>
              <p:nvPr/>
            </p:nvGrpSpPr>
            <p:grpSpPr>
              <a:xfrm>
                <a:off x="4381713" y="2787817"/>
                <a:ext cx="3415874" cy="2933947"/>
                <a:chOff x="4388063" y="2637230"/>
                <a:chExt cx="3415874" cy="2933947"/>
              </a:xfrm>
            </p:grpSpPr>
            <p:grpSp>
              <p:nvGrpSpPr>
                <p:cNvPr id="28" name="">
                  <a:extLst>
                    <a:ext uri="{FF2B5EF4-FFF2-40B4-BE49-F238E27FC236}">
                      <a16:creationId xmlns:a16="http://schemas.microsoft.com/office/drawing/2014/main" id="{12BBB585-6C74-B82C-F962-B079BDBA74C6}"/>
                    </a:ext>
                  </a:extLst>
                </p:cNvPr>
                <p:cNvGrpSpPr/>
                <p:nvPr/>
              </p:nvGrpSpPr>
              <p:grpSpPr>
                <a:xfrm>
                  <a:off x="4388063" y="2637230"/>
                  <a:ext cx="1701587" cy="2933946"/>
                  <a:chOff x="4352924" y="2801477"/>
                  <a:chExt cx="1701587" cy="2933946"/>
                </a:xfrm>
              </p:grpSpPr>
              <p:sp>
                <p:nvSpPr>
                  <p:cNvPr id="26" name="">
                    <a:extLst>
                      <a:ext uri="{FF2B5EF4-FFF2-40B4-BE49-F238E27FC236}">
                        <a16:creationId xmlns:a16="http://schemas.microsoft.com/office/drawing/2014/main" id="{9B9694EA-41B4-0DB7-AF1D-7C725C77F3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36745" y="3417656"/>
                    <a:ext cx="2933946" cy="1701587"/>
                  </a:xfrm>
                  <a:prstGeom prst="trapezoid">
                    <a:avLst>
                      <a:gd name="adj" fmla="val 80697"/>
                    </a:avLst>
                  </a:prstGeom>
                  <a:solidFill>
                    <a:schemeClr val="accent1"/>
                  </a:solidFill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3765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">
                    <a:extLst>
                      <a:ext uri="{FF2B5EF4-FFF2-40B4-BE49-F238E27FC236}">
                        <a16:creationId xmlns:a16="http://schemas.microsoft.com/office/drawing/2014/main" id="{028E4F9F-0B20-E533-3038-3607C3896F4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454418" y="3872363"/>
                    <a:ext cx="1498600" cy="74284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 lnSpcReduction="10000"/>
                  </a:bodyPr>
                  <a:lstStyle/>
                  <a:p>
                    <a:r>
                      <a:rPr lang="en-US" altLang="zh-CN" sz="2800" b="1" dirty="0">
                        <a:solidFill>
                          <a:schemeClr val="bg1"/>
                        </a:solidFill>
                      </a:rPr>
                      <a:t>ME</a:t>
                    </a:r>
                  </a:p>
                  <a:p>
                    <a:r>
                      <a:rPr lang="zh-CN" altLang="en-US" b="1" dirty="0">
                        <a:solidFill>
                          <a:schemeClr val="bg1"/>
                        </a:solidFill>
                      </a:rPr>
                      <a:t>相互独立</a:t>
                    </a:r>
                  </a:p>
                </p:txBody>
              </p:sp>
            </p:grpSp>
            <p:grpSp>
              <p:nvGrpSpPr>
                <p:cNvPr id="38" name="">
                  <a:extLst>
                    <a:ext uri="{FF2B5EF4-FFF2-40B4-BE49-F238E27FC236}">
                      <a16:creationId xmlns:a16="http://schemas.microsoft.com/office/drawing/2014/main" id="{2FD2F326-D03A-6F8C-B639-5D5F8E7386D4}"/>
                    </a:ext>
                  </a:extLst>
                </p:cNvPr>
                <p:cNvGrpSpPr/>
                <p:nvPr/>
              </p:nvGrpSpPr>
              <p:grpSpPr>
                <a:xfrm>
                  <a:off x="6102350" y="2637231"/>
                  <a:ext cx="1701587" cy="2933946"/>
                  <a:chOff x="6102350" y="2637231"/>
                  <a:chExt cx="1701587" cy="2933946"/>
                </a:xfrm>
              </p:grpSpPr>
              <p:sp>
                <p:nvSpPr>
                  <p:cNvPr id="36" name="">
                    <a:extLst>
                      <a:ext uri="{FF2B5EF4-FFF2-40B4-BE49-F238E27FC236}">
                        <a16:creationId xmlns:a16="http://schemas.microsoft.com/office/drawing/2014/main" id="{CA0DC201-5A12-625C-8FA4-7BC3A7A6DA75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5486171" y="3253410"/>
                    <a:ext cx="2933946" cy="1701587"/>
                  </a:xfrm>
                  <a:prstGeom prst="trapezoid">
                    <a:avLst>
                      <a:gd name="adj" fmla="val 80697"/>
                    </a:avLst>
                  </a:prstGeom>
                  <a:solidFill>
                    <a:schemeClr val="tx2">
                      <a:alpha val="15000"/>
                    </a:schemeClr>
                  </a:solidFill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3765"/>
                    <a:endParaRPr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" name="">
                    <a:extLst>
                      <a:ext uri="{FF2B5EF4-FFF2-40B4-BE49-F238E27FC236}">
                        <a16:creationId xmlns:a16="http://schemas.microsoft.com/office/drawing/2014/main" id="{EEE44CB6-829C-7DC5-7874-1E55FAC3B258}"/>
                      </a:ext>
                    </a:extLst>
                  </p:cNvPr>
                  <p:cNvSpPr txBox="1"/>
                  <p:nvPr/>
                </p:nvSpPr>
                <p:spPr>
                  <a:xfrm>
                    <a:off x="6203844" y="3708116"/>
                    <a:ext cx="1498600" cy="74284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 anchorCtr="0">
                    <a:normAutofit lnSpcReduction="10000"/>
                  </a:bodyPr>
                  <a:lstStyle/>
                  <a:p>
                    <a:pPr algn="r" defTabSz="913765"/>
                    <a:r>
                      <a:rPr lang="en-US" altLang="zh-CN" sz="2800" b="1" dirty="0">
                        <a:solidFill>
                          <a:schemeClr val="tx1"/>
                        </a:solidFill>
                      </a:rPr>
                      <a:t>CE</a:t>
                    </a:r>
                  </a:p>
                  <a:p>
                    <a:pPr algn="r" defTabSz="913765"/>
                    <a:r>
                      <a:rPr lang="zh-CN" altLang="en-US" sz="1800" b="1" dirty="0">
                        <a:solidFill>
                          <a:schemeClr val="tx1"/>
                        </a:solidFill>
                      </a:rPr>
                      <a:t>完全穷尽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82" name="">
                <a:extLst>
                  <a:ext uri="{FF2B5EF4-FFF2-40B4-BE49-F238E27FC236}">
                    <a16:creationId xmlns:a16="http://schemas.microsoft.com/office/drawing/2014/main" id="{E09E89AA-33A7-49F7-58A6-CFF8691B141C}"/>
                  </a:ext>
                </a:extLst>
              </p:cNvPr>
              <p:cNvGrpSpPr/>
              <p:nvPr/>
            </p:nvGrpSpPr>
            <p:grpSpPr>
              <a:xfrm>
                <a:off x="673100" y="2853737"/>
                <a:ext cx="3486231" cy="1323231"/>
                <a:chOff x="673100" y="2853737"/>
                <a:chExt cx="3486231" cy="1323231"/>
              </a:xfrm>
            </p:grpSpPr>
            <p:grpSp>
              <p:nvGrpSpPr>
                <p:cNvPr id="44" name="">
                  <a:extLst>
                    <a:ext uri="{FF2B5EF4-FFF2-40B4-BE49-F238E27FC236}">
                      <a16:creationId xmlns:a16="http://schemas.microsoft.com/office/drawing/2014/main" id="{F2EA3140-AF3A-C3A0-4AE3-9D2C0628F613}"/>
                    </a:ext>
                  </a:extLst>
                </p:cNvPr>
                <p:cNvGrpSpPr/>
                <p:nvPr/>
              </p:nvGrpSpPr>
              <p:grpSpPr>
                <a:xfrm>
                  <a:off x="3016331" y="2853737"/>
                  <a:ext cx="1143000" cy="647180"/>
                  <a:chOff x="2298701" y="2876965"/>
                  <a:chExt cx="1143000" cy="647180"/>
                </a:xfrm>
              </p:grpSpPr>
              <p:sp>
                <p:nvSpPr>
                  <p:cNvPr id="43" name="">
                    <a:extLst>
                      <a:ext uri="{FF2B5EF4-FFF2-40B4-BE49-F238E27FC236}">
                        <a16:creationId xmlns:a16="http://schemas.microsoft.com/office/drawing/2014/main" id="{8705379D-340E-3751-AAB8-D2245FAD56B8}"/>
                      </a:ext>
                    </a:extLst>
                  </p:cNvPr>
                  <p:cNvSpPr/>
                  <p:nvPr/>
                </p:nvSpPr>
                <p:spPr>
                  <a:xfrm>
                    <a:off x="2794001" y="2876965"/>
                    <a:ext cx="647700" cy="647180"/>
                  </a:xfrm>
                  <a:prstGeom prst="ellipse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B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">
                    <a:extLst>
                      <a:ext uri="{FF2B5EF4-FFF2-40B4-BE49-F238E27FC236}">
                        <a16:creationId xmlns:a16="http://schemas.microsoft.com/office/drawing/2014/main" id="{DE24946C-FF53-8FD5-3C6C-09742E495B7F}"/>
                      </a:ext>
                    </a:extLst>
                  </p:cNvPr>
                  <p:cNvSpPr/>
                  <p:nvPr/>
                </p:nvSpPr>
                <p:spPr>
                  <a:xfrm>
                    <a:off x="2298701" y="2876965"/>
                    <a:ext cx="647700" cy="64718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b="1" dirty="0"/>
                      <a:t>A</a:t>
                    </a:r>
                    <a:endParaRPr lang="zh-CN" altLang="en-US" b="1" dirty="0"/>
                  </a:p>
                </p:txBody>
              </p:sp>
            </p:grpSp>
            <p:cxnSp>
              <p:nvCxnSpPr>
                <p:cNvPr id="45" name="">
                  <a:extLst>
                    <a:ext uri="{FF2B5EF4-FFF2-40B4-BE49-F238E27FC236}">
                      <a16:creationId xmlns:a16="http://schemas.microsoft.com/office/drawing/2014/main" id="{0D8585B5-3E5C-8795-966A-2B286BBB6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7831" y="3294942"/>
                  <a:ext cx="0" cy="461151"/>
                </a:xfrm>
                <a:prstGeom prst="straightConnector1">
                  <a:avLst/>
                </a:prstGeom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">
                  <a:extLst>
                    <a:ext uri="{FF2B5EF4-FFF2-40B4-BE49-F238E27FC236}">
                      <a16:creationId xmlns:a16="http://schemas.microsoft.com/office/drawing/2014/main" id="{97A3C42A-EEBE-06A4-251F-302191CEE114}"/>
                    </a:ext>
                  </a:extLst>
                </p:cNvPr>
                <p:cNvSpPr txBox="1"/>
                <p:nvPr/>
              </p:nvSpPr>
              <p:spPr>
                <a:xfrm>
                  <a:off x="673100" y="2958966"/>
                  <a:ext cx="2210193" cy="61337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lnSpc>
                      <a:spcPct val="150000"/>
                    </a:lnSpc>
                    <a:defRPr sz="12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dirty="0"/>
                    <a:t>非独立即有重叠，如：四方形包含正方形、长方形、菱形</a:t>
                  </a:r>
                </a:p>
              </p:txBody>
            </p:sp>
            <p:sp>
              <p:nvSpPr>
                <p:cNvPr id="48" name="">
                  <a:extLst>
                    <a:ext uri="{FF2B5EF4-FFF2-40B4-BE49-F238E27FC236}">
                      <a16:creationId xmlns:a16="http://schemas.microsoft.com/office/drawing/2014/main" id="{C55443D8-2490-F3CE-D137-551DE13A6300}"/>
                    </a:ext>
                  </a:extLst>
                </p:cNvPr>
                <p:cNvSpPr txBox="1"/>
                <p:nvPr/>
              </p:nvSpPr>
              <p:spPr>
                <a:xfrm>
                  <a:off x="3058384" y="3730676"/>
                  <a:ext cx="1058893" cy="44629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defRPr sz="1600" b="1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/>
                    <a:t>非独立</a:t>
                  </a:r>
                </a:p>
              </p:txBody>
            </p:sp>
          </p:grpSp>
          <p:grpSp>
            <p:nvGrpSpPr>
              <p:cNvPr id="83" name="">
                <a:extLst>
                  <a:ext uri="{FF2B5EF4-FFF2-40B4-BE49-F238E27FC236}">
                    <a16:creationId xmlns:a16="http://schemas.microsoft.com/office/drawing/2014/main" id="{307A4E4F-2A40-8827-2CDE-753BD71B3005}"/>
                  </a:ext>
                </a:extLst>
              </p:cNvPr>
              <p:cNvGrpSpPr/>
              <p:nvPr/>
            </p:nvGrpSpPr>
            <p:grpSpPr>
              <a:xfrm>
                <a:off x="583755" y="4882038"/>
                <a:ext cx="3670852" cy="647180"/>
                <a:chOff x="583755" y="4882038"/>
                <a:chExt cx="3670852" cy="647180"/>
              </a:xfrm>
            </p:grpSpPr>
            <p:grpSp>
              <p:nvGrpSpPr>
                <p:cNvPr id="50" name="">
                  <a:extLst>
                    <a:ext uri="{FF2B5EF4-FFF2-40B4-BE49-F238E27FC236}">
                      <a16:creationId xmlns:a16="http://schemas.microsoft.com/office/drawing/2014/main" id="{3EADCCDF-AC8A-A76D-CF93-91657CC0C777}"/>
                    </a:ext>
                  </a:extLst>
                </p:cNvPr>
                <p:cNvGrpSpPr/>
                <p:nvPr/>
              </p:nvGrpSpPr>
              <p:grpSpPr>
                <a:xfrm>
                  <a:off x="2921055" y="4882038"/>
                  <a:ext cx="1333552" cy="647180"/>
                  <a:chOff x="2108149" y="2876965"/>
                  <a:chExt cx="1333552" cy="647180"/>
                </a:xfrm>
              </p:grpSpPr>
              <p:sp>
                <p:nvSpPr>
                  <p:cNvPr id="51" name="">
                    <a:extLst>
                      <a:ext uri="{FF2B5EF4-FFF2-40B4-BE49-F238E27FC236}">
                        <a16:creationId xmlns:a16="http://schemas.microsoft.com/office/drawing/2014/main" id="{2D7D549E-83F0-244D-72F5-603ACEE412A5}"/>
                      </a:ext>
                    </a:extLst>
                  </p:cNvPr>
                  <p:cNvSpPr/>
                  <p:nvPr/>
                </p:nvSpPr>
                <p:spPr>
                  <a:xfrm>
                    <a:off x="2794001" y="2876965"/>
                    <a:ext cx="647700" cy="647180"/>
                  </a:xfrm>
                  <a:prstGeom prst="ellipse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B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">
                    <a:extLst>
                      <a:ext uri="{FF2B5EF4-FFF2-40B4-BE49-F238E27FC236}">
                        <a16:creationId xmlns:a16="http://schemas.microsoft.com/office/drawing/2014/main" id="{EA42D0C7-1009-C044-DB86-C2A8DBFC27D0}"/>
                      </a:ext>
                    </a:extLst>
                  </p:cNvPr>
                  <p:cNvSpPr/>
                  <p:nvPr/>
                </p:nvSpPr>
                <p:spPr>
                  <a:xfrm>
                    <a:off x="2108149" y="2876965"/>
                    <a:ext cx="647700" cy="647180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b="1" dirty="0"/>
                      <a:t>A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55" name="">
                  <a:extLst>
                    <a:ext uri="{FF2B5EF4-FFF2-40B4-BE49-F238E27FC236}">
                      <a16:creationId xmlns:a16="http://schemas.microsoft.com/office/drawing/2014/main" id="{AAD8FC05-9A71-D069-E116-DC95B496F8A0}"/>
                    </a:ext>
                  </a:extLst>
                </p:cNvPr>
                <p:cNvSpPr txBox="1"/>
                <p:nvPr/>
              </p:nvSpPr>
              <p:spPr>
                <a:xfrm>
                  <a:off x="583755" y="4982482"/>
                  <a:ext cx="2210194" cy="44629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defRPr sz="1600" b="1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1800" dirty="0"/>
                    <a:t>独立的</a:t>
                  </a:r>
                </a:p>
              </p:txBody>
            </p:sp>
          </p:grpSp>
          <p:grpSp>
            <p:nvGrpSpPr>
              <p:cNvPr id="84" name="">
                <a:extLst>
                  <a:ext uri="{FF2B5EF4-FFF2-40B4-BE49-F238E27FC236}">
                    <a16:creationId xmlns:a16="http://schemas.microsoft.com/office/drawing/2014/main" id="{AC769226-6614-FCB8-C15D-58CF4FEE19E7}"/>
                  </a:ext>
                </a:extLst>
              </p:cNvPr>
              <p:cNvGrpSpPr/>
              <p:nvPr/>
            </p:nvGrpSpPr>
            <p:grpSpPr>
              <a:xfrm>
                <a:off x="8033422" y="4878931"/>
                <a:ext cx="3491828" cy="647180"/>
                <a:chOff x="8033422" y="4878931"/>
                <a:chExt cx="3491828" cy="647180"/>
              </a:xfrm>
            </p:grpSpPr>
            <p:grpSp>
              <p:nvGrpSpPr>
                <p:cNvPr id="75" name="">
                  <a:extLst>
                    <a:ext uri="{FF2B5EF4-FFF2-40B4-BE49-F238E27FC236}">
                      <a16:creationId xmlns:a16="http://schemas.microsoft.com/office/drawing/2014/main" id="{2DB77FEF-3FB1-2D41-3E7B-17F13AF109F0}"/>
                    </a:ext>
                  </a:extLst>
                </p:cNvPr>
                <p:cNvGrpSpPr/>
                <p:nvPr/>
              </p:nvGrpSpPr>
              <p:grpSpPr>
                <a:xfrm>
                  <a:off x="8033422" y="4878931"/>
                  <a:ext cx="2064634" cy="647180"/>
                  <a:chOff x="7972867" y="2853737"/>
                  <a:chExt cx="2064634" cy="647180"/>
                </a:xfrm>
              </p:grpSpPr>
              <p:sp>
                <p:nvSpPr>
                  <p:cNvPr id="76" name="">
                    <a:extLst>
                      <a:ext uri="{FF2B5EF4-FFF2-40B4-BE49-F238E27FC236}">
                        <a16:creationId xmlns:a16="http://schemas.microsoft.com/office/drawing/2014/main" id="{A3F59568-C449-F926-89A4-87E78465DE20}"/>
                      </a:ext>
                    </a:extLst>
                  </p:cNvPr>
                  <p:cNvSpPr/>
                  <p:nvPr/>
                </p:nvSpPr>
                <p:spPr>
                  <a:xfrm>
                    <a:off x="8681334" y="2853737"/>
                    <a:ext cx="647700" cy="647180"/>
                  </a:xfrm>
                  <a:prstGeom prst="ellipse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B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">
                    <a:extLst>
                      <a:ext uri="{FF2B5EF4-FFF2-40B4-BE49-F238E27FC236}">
                        <a16:creationId xmlns:a16="http://schemas.microsoft.com/office/drawing/2014/main" id="{E777D4C8-3D9F-6E12-1E6C-2CEF72A20AA0}"/>
                      </a:ext>
                    </a:extLst>
                  </p:cNvPr>
                  <p:cNvSpPr/>
                  <p:nvPr/>
                </p:nvSpPr>
                <p:spPr>
                  <a:xfrm>
                    <a:off x="7972867" y="2853737"/>
                    <a:ext cx="647700" cy="647180"/>
                  </a:xfrm>
                  <a:prstGeom prst="ellipse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">
                    <a:extLst>
                      <a:ext uri="{FF2B5EF4-FFF2-40B4-BE49-F238E27FC236}">
                        <a16:creationId xmlns:a16="http://schemas.microsoft.com/office/drawing/2014/main" id="{86224D57-FF98-A542-12A1-22DC98F372A5}"/>
                      </a:ext>
                    </a:extLst>
                  </p:cNvPr>
                  <p:cNvSpPr/>
                  <p:nvPr/>
                </p:nvSpPr>
                <p:spPr>
                  <a:xfrm>
                    <a:off x="9389801" y="2853737"/>
                    <a:ext cx="647700" cy="647180"/>
                  </a:xfrm>
                  <a:prstGeom prst="ellipse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C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9" name="">
                  <a:extLst>
                    <a:ext uri="{FF2B5EF4-FFF2-40B4-BE49-F238E27FC236}">
                      <a16:creationId xmlns:a16="http://schemas.microsoft.com/office/drawing/2014/main" id="{7D1CE705-C53E-F417-E120-8FCF7B568DA2}"/>
                    </a:ext>
                  </a:extLst>
                </p:cNvPr>
                <p:cNvSpPr txBox="1"/>
                <p:nvPr/>
              </p:nvSpPr>
              <p:spPr>
                <a:xfrm flipH="1">
                  <a:off x="10158823" y="4928977"/>
                  <a:ext cx="1366427" cy="44629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defRPr sz="1600" b="1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zh-CN" altLang="en-US" sz="1800" dirty="0"/>
                    <a:t>穷尽的</a:t>
                  </a:r>
                </a:p>
              </p:txBody>
            </p:sp>
          </p:grpSp>
          <p:grpSp>
            <p:nvGrpSpPr>
              <p:cNvPr id="81" name="">
                <a:extLst>
                  <a:ext uri="{FF2B5EF4-FFF2-40B4-BE49-F238E27FC236}">
                    <a16:creationId xmlns:a16="http://schemas.microsoft.com/office/drawing/2014/main" id="{21C226B5-358E-F6C2-1E14-7806BD586CC6}"/>
                  </a:ext>
                </a:extLst>
              </p:cNvPr>
              <p:cNvGrpSpPr/>
              <p:nvPr/>
            </p:nvGrpSpPr>
            <p:grpSpPr>
              <a:xfrm>
                <a:off x="7972867" y="2853737"/>
                <a:ext cx="3552382" cy="1323231"/>
                <a:chOff x="7972867" y="2853737"/>
                <a:chExt cx="3552382" cy="1323231"/>
              </a:xfrm>
            </p:grpSpPr>
            <p:sp>
              <p:nvSpPr>
                <p:cNvPr id="71" name="">
                  <a:extLst>
                    <a:ext uri="{FF2B5EF4-FFF2-40B4-BE49-F238E27FC236}">
                      <a16:creationId xmlns:a16="http://schemas.microsoft.com/office/drawing/2014/main" id="{319CA8B4-DB11-3B6D-5EB7-5ECCF33E2090}"/>
                    </a:ext>
                  </a:extLst>
                </p:cNvPr>
                <p:cNvSpPr txBox="1"/>
                <p:nvPr/>
              </p:nvSpPr>
              <p:spPr>
                <a:xfrm>
                  <a:off x="10110238" y="2870861"/>
                  <a:ext cx="1415011" cy="1172790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lnSpc>
                      <a:spcPct val="150000"/>
                    </a:lnSpc>
                    <a:defRPr sz="12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lnSpc>
                      <a:spcPct val="170000"/>
                    </a:lnSpc>
                  </a:pPr>
                  <a:r>
                    <a:rPr lang="zh-CN" altLang="en-US" dirty="0"/>
                    <a:t>未穷尽即没说详细如 </a:t>
                  </a:r>
                  <a:r>
                    <a:rPr lang="en-US" altLang="zh-CN" dirty="0"/>
                    <a:t>: </a:t>
                  </a:r>
                  <a:r>
                    <a:rPr lang="zh-CN" altLang="en-US" dirty="0"/>
                    <a:t>颜色系包含蓝色系、绿色系</a:t>
                  </a:r>
                  <a:r>
                    <a:rPr lang="en-US" altLang="zh-CN" dirty="0"/>
                    <a:t>(</a:t>
                  </a:r>
                  <a:r>
                    <a:rPr lang="zh-CN" altLang="en-US" dirty="0"/>
                    <a:t>当然还有很多色系</a:t>
                  </a:r>
                  <a:r>
                    <a:rPr lang="en-US" altLang="zh-CN" dirty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72" name="">
                  <a:extLst>
                    <a:ext uri="{FF2B5EF4-FFF2-40B4-BE49-F238E27FC236}">
                      <a16:creationId xmlns:a16="http://schemas.microsoft.com/office/drawing/2014/main" id="{BF4F1C41-6D0E-0E2A-F738-F416A3457AB3}"/>
                    </a:ext>
                  </a:extLst>
                </p:cNvPr>
                <p:cNvSpPr txBox="1"/>
                <p:nvPr/>
              </p:nvSpPr>
              <p:spPr>
                <a:xfrm>
                  <a:off x="9364592" y="3730676"/>
                  <a:ext cx="794232" cy="44629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r" defTabSz="914400" rtl="0" eaLnBrk="1" latinLnBrk="0" hangingPunct="1">
                    <a:defRPr sz="1600" b="1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dirty="0"/>
                    <a:t>未穷尽</a:t>
                  </a:r>
                </a:p>
              </p:txBody>
            </p:sp>
            <p:grpSp>
              <p:nvGrpSpPr>
                <p:cNvPr id="74" name="">
                  <a:extLst>
                    <a:ext uri="{FF2B5EF4-FFF2-40B4-BE49-F238E27FC236}">
                      <a16:creationId xmlns:a16="http://schemas.microsoft.com/office/drawing/2014/main" id="{F28B251C-6F99-811C-C79D-4D745394C554}"/>
                    </a:ext>
                  </a:extLst>
                </p:cNvPr>
                <p:cNvGrpSpPr/>
                <p:nvPr/>
              </p:nvGrpSpPr>
              <p:grpSpPr>
                <a:xfrm>
                  <a:off x="7972867" y="2853737"/>
                  <a:ext cx="2064634" cy="647180"/>
                  <a:chOff x="7972867" y="2853737"/>
                  <a:chExt cx="2064634" cy="647180"/>
                </a:xfrm>
              </p:grpSpPr>
              <p:sp>
                <p:nvSpPr>
                  <p:cNvPr id="67" name="">
                    <a:extLst>
                      <a:ext uri="{FF2B5EF4-FFF2-40B4-BE49-F238E27FC236}">
                        <a16:creationId xmlns:a16="http://schemas.microsoft.com/office/drawing/2014/main" id="{6F92D07C-A90E-568F-B5C2-8F03B0220B9F}"/>
                      </a:ext>
                    </a:extLst>
                  </p:cNvPr>
                  <p:cNvSpPr/>
                  <p:nvPr/>
                </p:nvSpPr>
                <p:spPr>
                  <a:xfrm>
                    <a:off x="8681334" y="2853737"/>
                    <a:ext cx="647700" cy="647180"/>
                  </a:xfrm>
                  <a:prstGeom prst="ellipse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B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">
                    <a:extLst>
                      <a:ext uri="{FF2B5EF4-FFF2-40B4-BE49-F238E27FC236}">
                        <a16:creationId xmlns:a16="http://schemas.microsoft.com/office/drawing/2014/main" id="{F1F0B846-5907-9A32-B54D-F7C66C5EF21A}"/>
                      </a:ext>
                    </a:extLst>
                  </p:cNvPr>
                  <p:cNvSpPr/>
                  <p:nvPr/>
                </p:nvSpPr>
                <p:spPr>
                  <a:xfrm>
                    <a:off x="7972867" y="2853737"/>
                    <a:ext cx="647700" cy="647180"/>
                  </a:xfrm>
                  <a:prstGeom prst="ellipse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</a:rPr>
                      <a:t>A</a:t>
                    </a:r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">
                    <a:extLst>
                      <a:ext uri="{FF2B5EF4-FFF2-40B4-BE49-F238E27FC236}">
                        <a16:creationId xmlns:a16="http://schemas.microsoft.com/office/drawing/2014/main" id="{FB91259F-24F4-B3E9-010D-6AA6886CABFA}"/>
                      </a:ext>
                    </a:extLst>
                  </p:cNvPr>
                  <p:cNvSpPr/>
                  <p:nvPr/>
                </p:nvSpPr>
                <p:spPr>
                  <a:xfrm>
                    <a:off x="9389801" y="2853737"/>
                    <a:ext cx="647700" cy="647180"/>
                  </a:xfrm>
                  <a:prstGeom prst="ellipse">
                    <a:avLst/>
                  </a:prstGeom>
                  <a:noFill/>
                  <a:ln>
                    <a:solidFill>
                      <a:schemeClr val="tx2">
                        <a:alpha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0" name="">
                  <a:extLst>
                    <a:ext uri="{FF2B5EF4-FFF2-40B4-BE49-F238E27FC236}">
                      <a16:creationId xmlns:a16="http://schemas.microsoft.com/office/drawing/2014/main" id="{2F4E68E3-3F4B-A980-3587-D826EB7F5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3651" y="3239059"/>
                  <a:ext cx="0" cy="461151"/>
                </a:xfrm>
                <a:prstGeom prst="straightConnector1">
                  <a:avLst/>
                </a:prstGeom>
                <a:ln w="15875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048141579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129</ap:Words>
  <ap:Application>Microsoft Office PowerPoint</ap:Application>
  <ap:PresentationFormat>宽屏</ap:PresentationFormat>
  <ap:Paragraphs>23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