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4" embedTrueTypeFonts="1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3962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">
            <a:extLst>
              <a:ext uri="{FF2B5EF4-FFF2-40B4-BE49-F238E27FC236}">
                <a16:creationId xmlns:a16="http://schemas.microsoft.com/office/drawing/2014/main" id="{8A5C810A-EB94-3DBA-A8EC-401676DEA481}"/>
              </a:ext>
            </a:extLst>
          </p:cNvPr>
          <p:cNvGrpSpPr/>
          <p:nvPr/>
        </p:nvGrpSpPr>
        <p:grpSpPr>
          <a:xfrm>
            <a:off x="660401" y="1130300"/>
            <a:ext cx="10858500" cy="5099022"/>
            <a:chOff x="660401" y="1130300"/>
            <a:chExt cx="10858500" cy="5099022"/>
          </a:xfrm>
        </p:grpSpPr>
        <p:grpSp>
          <p:nvGrpSpPr>
            <p:cNvPr id="36" name="">
              <a:extLst>
                <a:ext uri="{FF2B5EF4-FFF2-40B4-BE49-F238E27FC236}">
                  <a16:creationId xmlns:a16="http://schemas.microsoft.com/office/drawing/2014/main" id="{93DF1358-C4BD-41DD-B53F-681E1EA4AC08}"/>
                </a:ext>
              </a:extLst>
            </p:cNvPr>
            <p:cNvGrpSpPr/>
            <p:nvPr/>
          </p:nvGrpSpPr>
          <p:grpSpPr>
            <a:xfrm>
              <a:off x="660401" y="1130300"/>
              <a:ext cx="10858500" cy="1061900"/>
              <a:chOff x="660401" y="1130300"/>
              <a:chExt cx="10858500" cy="1061900"/>
            </a:xfrm>
          </p:grpSpPr>
          <p:sp>
            <p:nvSpPr>
              <p:cNvPr id="37" name="">
                <a:extLst>
                  <a:ext uri="{FF2B5EF4-FFF2-40B4-BE49-F238E27FC236}">
                    <a16:creationId xmlns:a16="http://schemas.microsoft.com/office/drawing/2014/main" id="{42078111-27F8-AA00-934A-71C353D248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1" y="1130300"/>
                <a:ext cx="10858500" cy="461665"/>
              </a:xfrm>
              <a:prstGeom prst="rect">
                <a:avLst/>
              </a:prstGeom>
            </p:spPr>
            <p:txBody>
              <a:bodyPr wrap="square" anchor="b" anchorCtr="0">
                <a:spAutoFit/>
              </a:bodyPr>
              <a:lstStyle/>
              <a:p>
                <a:pPr algn="ctr">
                  <a:buSzPct val="25000"/>
                </a:pPr>
                <a:r>
                  <a:rPr lang="en-US" altLang="zh-CN" sz="2400" b="1" dirty="0"/>
                  <a:t>PDCA </a:t>
                </a:r>
                <a:r>
                  <a:rPr lang="zh-CN" altLang="en-US" sz="2400" b="1" dirty="0"/>
                  <a:t>思维模型</a:t>
                </a:r>
                <a:endParaRPr lang="en-US" altLang="zh-CN" sz="2400" b="1" dirty="0"/>
              </a:p>
            </p:txBody>
          </p:sp>
          <p:sp>
            <p:nvSpPr>
              <p:cNvPr id="38" name="">
                <a:extLst>
                  <a:ext uri="{FF2B5EF4-FFF2-40B4-BE49-F238E27FC236}">
                    <a16:creationId xmlns:a16="http://schemas.microsoft.com/office/drawing/2014/main" id="{42BEACB0-5557-9DCF-DEAB-66E25CEFDD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1" y="1578827"/>
                <a:ext cx="10858500" cy="6133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PDCA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循环是继续周而复始的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Plan(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计划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).Do(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执行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Check(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检查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Act(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处理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这个循环即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PDCA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循环。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PDCA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循环在个人成长优化、企业品牌优化、产品品质管理等领域被广泛应用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目的在于确保可靠度目标的达成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并进而促使品质持续改善。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">
              <a:extLst>
                <a:ext uri="{FF2B5EF4-FFF2-40B4-BE49-F238E27FC236}">
                  <a16:creationId xmlns:a16="http://schemas.microsoft.com/office/drawing/2014/main" id="{58D9DC20-5D0D-4F67-6E42-0815DD13B1F8}"/>
                </a:ext>
              </a:extLst>
            </p:cNvPr>
            <p:cNvGrpSpPr/>
            <p:nvPr/>
          </p:nvGrpSpPr>
          <p:grpSpPr>
            <a:xfrm>
              <a:off x="784469" y="2640727"/>
              <a:ext cx="10610362" cy="2525195"/>
              <a:chOff x="660400" y="2881412"/>
              <a:chExt cx="10610362" cy="2525195"/>
            </a:xfrm>
          </p:grpSpPr>
          <p:sp>
            <p:nvSpPr>
              <p:cNvPr id="33" name="">
                <a:extLst>
                  <a:ext uri="{FF2B5EF4-FFF2-40B4-BE49-F238E27FC236}">
                    <a16:creationId xmlns:a16="http://schemas.microsoft.com/office/drawing/2014/main" id="{12932FF4-3344-887E-2DDC-58079CFFF325}"/>
                  </a:ext>
                </a:extLst>
              </p:cNvPr>
              <p:cNvSpPr/>
              <p:nvPr/>
            </p:nvSpPr>
            <p:spPr>
              <a:xfrm>
                <a:off x="660400" y="2949247"/>
                <a:ext cx="1490681" cy="464856"/>
              </a:xfrm>
              <a:prstGeom prst="chevron">
                <a:avLst>
                  <a:gd name="adj" fmla="val 397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</a:rPr>
                  <a:t>PLAN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5" name="">
                <a:extLst>
                  <a:ext uri="{FF2B5EF4-FFF2-40B4-BE49-F238E27FC236}">
                    <a16:creationId xmlns:a16="http://schemas.microsoft.com/office/drawing/2014/main" id="{9E40D4C3-C0A1-9969-017B-01DA8BAB5BB5}"/>
                  </a:ext>
                </a:extLst>
              </p:cNvPr>
              <p:cNvGrpSpPr/>
              <p:nvPr/>
            </p:nvGrpSpPr>
            <p:grpSpPr>
              <a:xfrm>
                <a:off x="1026234" y="2898958"/>
                <a:ext cx="3776745" cy="2507649"/>
                <a:chOff x="1098116" y="2723733"/>
                <a:chExt cx="4518834" cy="3000375"/>
              </a:xfrm>
            </p:grpSpPr>
            <p:grpSp>
              <p:nvGrpSpPr>
                <p:cNvPr id="54" name="">
                  <a:extLst>
                    <a:ext uri="{FF2B5EF4-FFF2-40B4-BE49-F238E27FC236}">
                      <a16:creationId xmlns:a16="http://schemas.microsoft.com/office/drawing/2014/main" id="{BF68A21B-10EF-3FC4-8F27-842E00485C9C}"/>
                    </a:ext>
                  </a:extLst>
                </p:cNvPr>
                <p:cNvGrpSpPr/>
                <p:nvPr/>
              </p:nvGrpSpPr>
              <p:grpSpPr>
                <a:xfrm>
                  <a:off x="1098116" y="2723733"/>
                  <a:ext cx="3000374" cy="3000375"/>
                  <a:chOff x="1098116" y="2723733"/>
                  <a:chExt cx="3000374" cy="3000375"/>
                </a:xfrm>
              </p:grpSpPr>
              <p:sp>
                <p:nvSpPr>
                  <p:cNvPr id="13" name="">
                    <a:extLst>
                      <a:ext uri="{FF2B5EF4-FFF2-40B4-BE49-F238E27FC236}">
                        <a16:creationId xmlns:a16="http://schemas.microsoft.com/office/drawing/2014/main" id="{A260C35E-47BA-964B-E45E-85F871AFFB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116" y="2737225"/>
                    <a:ext cx="1544038" cy="1571023"/>
                  </a:xfrm>
                  <a:custGeom>
                    <a:avLst/>
                    <a:gdLst>
                      <a:gd name="T0" fmla="*/ 158 w 771"/>
                      <a:gd name="T1" fmla="*/ 664 h 784"/>
                      <a:gd name="T2" fmla="*/ 172 w 771"/>
                      <a:gd name="T3" fmla="*/ 664 h 784"/>
                      <a:gd name="T4" fmla="*/ 326 w 771"/>
                      <a:gd name="T5" fmla="*/ 782 h 784"/>
                      <a:gd name="T6" fmla="*/ 324 w 771"/>
                      <a:gd name="T7" fmla="*/ 742 h 784"/>
                      <a:gd name="T8" fmla="*/ 643 w 771"/>
                      <a:gd name="T9" fmla="*/ 330 h 784"/>
                      <a:gd name="T10" fmla="*/ 771 w 771"/>
                      <a:gd name="T11" fmla="*/ 164 h 784"/>
                      <a:gd name="T12" fmla="*/ 644 w 771"/>
                      <a:gd name="T13" fmla="*/ 0 h 784"/>
                      <a:gd name="T14" fmla="*/ 0 w 771"/>
                      <a:gd name="T15" fmla="*/ 742 h 784"/>
                      <a:gd name="T16" fmla="*/ 1 w 771"/>
                      <a:gd name="T17" fmla="*/ 784 h 784"/>
                      <a:gd name="T18" fmla="*/ 158 w 771"/>
                      <a:gd name="T19" fmla="*/ 664 h 7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71" h="784">
                        <a:moveTo>
                          <a:pt x="158" y="664"/>
                        </a:moveTo>
                        <a:cubicBezTo>
                          <a:pt x="162" y="660"/>
                          <a:pt x="168" y="660"/>
                          <a:pt x="172" y="664"/>
                        </a:cubicBezTo>
                        <a:cubicBezTo>
                          <a:pt x="326" y="782"/>
                          <a:pt x="326" y="782"/>
                          <a:pt x="326" y="782"/>
                        </a:cubicBezTo>
                        <a:cubicBezTo>
                          <a:pt x="324" y="769"/>
                          <a:pt x="324" y="755"/>
                          <a:pt x="324" y="742"/>
                        </a:cubicBezTo>
                        <a:cubicBezTo>
                          <a:pt x="324" y="544"/>
                          <a:pt x="460" y="377"/>
                          <a:pt x="643" y="330"/>
                        </a:cubicBezTo>
                        <a:cubicBezTo>
                          <a:pt x="771" y="164"/>
                          <a:pt x="771" y="164"/>
                          <a:pt x="771" y="164"/>
                        </a:cubicBezTo>
                        <a:cubicBezTo>
                          <a:pt x="644" y="0"/>
                          <a:pt x="644" y="0"/>
                          <a:pt x="644" y="0"/>
                        </a:cubicBezTo>
                        <a:cubicBezTo>
                          <a:pt x="280" y="51"/>
                          <a:pt x="0" y="364"/>
                          <a:pt x="0" y="742"/>
                        </a:cubicBezTo>
                        <a:cubicBezTo>
                          <a:pt x="0" y="756"/>
                          <a:pt x="1" y="770"/>
                          <a:pt x="1" y="784"/>
                        </a:cubicBezTo>
                        <a:lnTo>
                          <a:pt x="158" y="66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57150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grpSp>
                <p:nvGrpSpPr>
                  <p:cNvPr id="39" name="">
                    <a:extLst>
                      <a:ext uri="{FF2B5EF4-FFF2-40B4-BE49-F238E27FC236}">
                        <a16:creationId xmlns:a16="http://schemas.microsoft.com/office/drawing/2014/main" id="{C7A0749D-0CE7-7508-8311-CF3B1D24CE4C}"/>
                      </a:ext>
                    </a:extLst>
                  </p:cNvPr>
                  <p:cNvGrpSpPr/>
                  <p:nvPr/>
                </p:nvGrpSpPr>
                <p:grpSpPr>
                  <a:xfrm>
                    <a:off x="1104019" y="2723733"/>
                    <a:ext cx="2994471" cy="3000375"/>
                    <a:chOff x="1104019" y="2723733"/>
                    <a:chExt cx="2994471" cy="3000375"/>
                  </a:xfrm>
                </p:grpSpPr>
                <p:sp>
                  <p:nvSpPr>
                    <p:cNvPr id="11" name="">
                      <a:extLst>
                        <a:ext uri="{FF2B5EF4-FFF2-40B4-BE49-F238E27FC236}">
                          <a16:creationId xmlns:a16="http://schemas.microsoft.com/office/drawing/2014/main" id="{14570BB9-7B74-D172-0563-3244C136A1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60356" y="3991176"/>
                      <a:ext cx="1538134" cy="1716909"/>
                    </a:xfrm>
                    <a:custGeom>
                      <a:avLst/>
                      <a:gdLst>
                        <a:gd name="T0" fmla="*/ 760 w 768"/>
                        <a:gd name="T1" fmla="*/ 4 h 857"/>
                        <a:gd name="T2" fmla="*/ 604 w 768"/>
                        <a:gd name="T3" fmla="*/ 124 h 857"/>
                        <a:gd name="T4" fmla="*/ 597 w 768"/>
                        <a:gd name="T5" fmla="*/ 127 h 857"/>
                        <a:gd name="T6" fmla="*/ 590 w 768"/>
                        <a:gd name="T7" fmla="*/ 124 h 857"/>
                        <a:gd name="T8" fmla="*/ 429 w 768"/>
                        <a:gd name="T9" fmla="*/ 0 h 857"/>
                        <a:gd name="T10" fmla="*/ 445 w 768"/>
                        <a:gd name="T11" fmla="*/ 116 h 857"/>
                        <a:gd name="T12" fmla="*/ 129 w 768"/>
                        <a:gd name="T13" fmla="*/ 527 h 857"/>
                        <a:gd name="T14" fmla="*/ 0 w 768"/>
                        <a:gd name="T15" fmla="*/ 694 h 857"/>
                        <a:gd name="T16" fmla="*/ 127 w 768"/>
                        <a:gd name="T17" fmla="*/ 857 h 857"/>
                        <a:gd name="T18" fmla="*/ 768 w 768"/>
                        <a:gd name="T19" fmla="*/ 116 h 857"/>
                        <a:gd name="T20" fmla="*/ 760 w 768"/>
                        <a:gd name="T21" fmla="*/ 4 h 8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68" h="857">
                          <a:moveTo>
                            <a:pt x="760" y="4"/>
                          </a:moveTo>
                          <a:cubicBezTo>
                            <a:pt x="604" y="124"/>
                            <a:pt x="604" y="124"/>
                            <a:pt x="604" y="124"/>
                          </a:cubicBezTo>
                          <a:cubicBezTo>
                            <a:pt x="602" y="126"/>
                            <a:pt x="599" y="127"/>
                            <a:pt x="597" y="127"/>
                          </a:cubicBezTo>
                          <a:cubicBezTo>
                            <a:pt x="594" y="127"/>
                            <a:pt x="592" y="126"/>
                            <a:pt x="590" y="124"/>
                          </a:cubicBezTo>
                          <a:cubicBezTo>
                            <a:pt x="429" y="0"/>
                            <a:pt x="429" y="0"/>
                            <a:pt x="429" y="0"/>
                          </a:cubicBezTo>
                          <a:cubicBezTo>
                            <a:pt x="439" y="37"/>
                            <a:pt x="445" y="76"/>
                            <a:pt x="445" y="116"/>
                          </a:cubicBezTo>
                          <a:cubicBezTo>
                            <a:pt x="445" y="313"/>
                            <a:pt x="311" y="478"/>
                            <a:pt x="129" y="527"/>
                          </a:cubicBezTo>
                          <a:cubicBezTo>
                            <a:pt x="0" y="694"/>
                            <a:pt x="0" y="694"/>
                            <a:pt x="0" y="694"/>
                          </a:cubicBezTo>
                          <a:cubicBezTo>
                            <a:pt x="127" y="857"/>
                            <a:pt x="127" y="857"/>
                            <a:pt x="127" y="857"/>
                          </a:cubicBezTo>
                          <a:cubicBezTo>
                            <a:pt x="489" y="805"/>
                            <a:pt x="768" y="493"/>
                            <a:pt x="768" y="116"/>
                          </a:cubicBezTo>
                          <a:cubicBezTo>
                            <a:pt x="768" y="78"/>
                            <a:pt x="765" y="41"/>
                            <a:pt x="760" y="4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57150">
                      <a:solidFill>
                        <a:schemeClr val="bg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" name="">
                      <a:extLst>
                        <a:ext uri="{FF2B5EF4-FFF2-40B4-BE49-F238E27FC236}">
                          <a16:creationId xmlns:a16="http://schemas.microsoft.com/office/drawing/2014/main" id="{62FEDE0F-955B-9F15-A1BD-D687720CD04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43984" y="2723733"/>
                      <a:ext cx="1628365" cy="1468143"/>
                    </a:xfrm>
                    <a:custGeom>
                      <a:avLst/>
                      <a:gdLst>
                        <a:gd name="T0" fmla="*/ 124 w 813"/>
                        <a:gd name="T1" fmla="*/ 179 h 733"/>
                        <a:gd name="T2" fmla="*/ 7 w 813"/>
                        <a:gd name="T3" fmla="*/ 329 h 733"/>
                        <a:gd name="T4" fmla="*/ 77 w 813"/>
                        <a:gd name="T5" fmla="*/ 324 h 733"/>
                        <a:gd name="T6" fmla="*/ 473 w 813"/>
                        <a:gd name="T7" fmla="*/ 592 h 733"/>
                        <a:gd name="T8" fmla="*/ 655 w 813"/>
                        <a:gd name="T9" fmla="*/ 733 h 733"/>
                        <a:gd name="T10" fmla="*/ 813 w 813"/>
                        <a:gd name="T11" fmla="*/ 610 h 733"/>
                        <a:gd name="T12" fmla="*/ 77 w 813"/>
                        <a:gd name="T13" fmla="*/ 0 h 733"/>
                        <a:gd name="T14" fmla="*/ 0 w 813"/>
                        <a:gd name="T15" fmla="*/ 4 h 733"/>
                        <a:gd name="T16" fmla="*/ 124 w 813"/>
                        <a:gd name="T17" fmla="*/ 164 h 733"/>
                        <a:gd name="T18" fmla="*/ 124 w 813"/>
                        <a:gd name="T19" fmla="*/ 179 h 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813" h="733">
                          <a:moveTo>
                            <a:pt x="124" y="179"/>
                          </a:moveTo>
                          <a:cubicBezTo>
                            <a:pt x="7" y="329"/>
                            <a:pt x="7" y="329"/>
                            <a:pt x="7" y="329"/>
                          </a:cubicBezTo>
                          <a:cubicBezTo>
                            <a:pt x="30" y="326"/>
                            <a:pt x="53" y="324"/>
                            <a:pt x="77" y="324"/>
                          </a:cubicBezTo>
                          <a:cubicBezTo>
                            <a:pt x="257" y="324"/>
                            <a:pt x="410" y="435"/>
                            <a:pt x="473" y="592"/>
                          </a:cubicBezTo>
                          <a:cubicBezTo>
                            <a:pt x="655" y="733"/>
                            <a:pt x="655" y="733"/>
                            <a:pt x="655" y="733"/>
                          </a:cubicBezTo>
                          <a:cubicBezTo>
                            <a:pt x="813" y="610"/>
                            <a:pt x="813" y="610"/>
                            <a:pt x="813" y="610"/>
                          </a:cubicBezTo>
                          <a:cubicBezTo>
                            <a:pt x="748" y="263"/>
                            <a:pt x="444" y="0"/>
                            <a:pt x="77" y="0"/>
                          </a:cubicBezTo>
                          <a:cubicBezTo>
                            <a:pt x="51" y="0"/>
                            <a:pt x="25" y="1"/>
                            <a:pt x="0" y="4"/>
                          </a:cubicBezTo>
                          <a:cubicBezTo>
                            <a:pt x="124" y="164"/>
                            <a:pt x="124" y="164"/>
                            <a:pt x="124" y="164"/>
                          </a:cubicBezTo>
                          <a:cubicBezTo>
                            <a:pt x="127" y="168"/>
                            <a:pt x="127" y="174"/>
                            <a:pt x="124" y="179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57150">
                      <a:solidFill>
                        <a:schemeClr val="bg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4" name="">
                      <a:extLst>
                        <a:ext uri="{FF2B5EF4-FFF2-40B4-BE49-F238E27FC236}">
                          <a16:creationId xmlns:a16="http://schemas.microsoft.com/office/drawing/2014/main" id="{3BCAC73F-4844-1399-C59D-A2A49AC8C4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04019" y="4115981"/>
                      <a:ext cx="1654506" cy="1608127"/>
                    </a:xfrm>
                    <a:custGeom>
                      <a:avLst/>
                      <a:gdLst>
                        <a:gd name="T0" fmla="*/ 703 w 826"/>
                        <a:gd name="T1" fmla="*/ 639 h 803"/>
                        <a:gd name="T2" fmla="*/ 703 w 826"/>
                        <a:gd name="T3" fmla="*/ 624 h 803"/>
                        <a:gd name="T4" fmla="*/ 820 w 826"/>
                        <a:gd name="T5" fmla="*/ 473 h 803"/>
                        <a:gd name="T6" fmla="*/ 746 w 826"/>
                        <a:gd name="T7" fmla="*/ 479 h 803"/>
                        <a:gd name="T8" fmla="*/ 327 w 826"/>
                        <a:gd name="T9" fmla="*/ 128 h 803"/>
                        <a:gd name="T10" fmla="*/ 162 w 826"/>
                        <a:gd name="T11" fmla="*/ 0 h 803"/>
                        <a:gd name="T12" fmla="*/ 0 w 826"/>
                        <a:gd name="T13" fmla="*/ 125 h 803"/>
                        <a:gd name="T14" fmla="*/ 746 w 826"/>
                        <a:gd name="T15" fmla="*/ 803 h 803"/>
                        <a:gd name="T16" fmla="*/ 826 w 826"/>
                        <a:gd name="T17" fmla="*/ 799 h 803"/>
                        <a:gd name="T18" fmla="*/ 703 w 826"/>
                        <a:gd name="T19" fmla="*/ 639 h 8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826" h="803">
                          <a:moveTo>
                            <a:pt x="703" y="639"/>
                          </a:moveTo>
                          <a:cubicBezTo>
                            <a:pt x="699" y="635"/>
                            <a:pt x="699" y="629"/>
                            <a:pt x="703" y="624"/>
                          </a:cubicBezTo>
                          <a:cubicBezTo>
                            <a:pt x="820" y="473"/>
                            <a:pt x="820" y="473"/>
                            <a:pt x="820" y="473"/>
                          </a:cubicBezTo>
                          <a:cubicBezTo>
                            <a:pt x="796" y="477"/>
                            <a:pt x="771" y="479"/>
                            <a:pt x="746" y="479"/>
                          </a:cubicBezTo>
                          <a:cubicBezTo>
                            <a:pt x="536" y="479"/>
                            <a:pt x="362" y="328"/>
                            <a:pt x="327" y="128"/>
                          </a:cubicBezTo>
                          <a:cubicBezTo>
                            <a:pt x="162" y="0"/>
                            <a:pt x="162" y="0"/>
                            <a:pt x="162" y="0"/>
                          </a:cubicBezTo>
                          <a:cubicBezTo>
                            <a:pt x="0" y="125"/>
                            <a:pt x="0" y="125"/>
                            <a:pt x="0" y="125"/>
                          </a:cubicBezTo>
                          <a:cubicBezTo>
                            <a:pt x="36" y="505"/>
                            <a:pt x="356" y="803"/>
                            <a:pt x="746" y="803"/>
                          </a:cubicBezTo>
                          <a:cubicBezTo>
                            <a:pt x="773" y="803"/>
                            <a:pt x="800" y="802"/>
                            <a:pt x="826" y="799"/>
                          </a:cubicBezTo>
                          <a:lnTo>
                            <a:pt x="703" y="639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bg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6" name="">
                      <a:extLst>
                        <a:ext uri="{FF2B5EF4-FFF2-40B4-BE49-F238E27FC236}">
                          <a16:creationId xmlns:a16="http://schemas.microsoft.com/office/drawing/2014/main" id="{5B719533-E981-628A-1962-14A6476712B2}"/>
                        </a:ext>
                      </a:extLst>
                    </p:cNvPr>
                    <p:cNvSpPr txBox="1"/>
                    <p:nvPr/>
                  </p:nvSpPr>
                  <p:spPr>
                    <a:xfrm rot="19281222">
                      <a:off x="1450501" y="3158312"/>
                      <a:ext cx="723462" cy="40507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 rtlCol="0" anchor="b" anchorCtr="1">
                      <a:spAutoFit/>
                    </a:bodyPr>
                    <a:lstStyle/>
                    <a:p>
                      <a:pPr algn="ctr"/>
                      <a:r>
                        <a:rPr kumimoji="1" lang="en-US" altLang="zh-CN" sz="1600" b="1" dirty="0">
                          <a:solidFill>
                            <a:schemeClr val="bg1"/>
                          </a:solidFill>
                        </a:rPr>
                        <a:t>ACT</a:t>
                      </a:r>
                      <a:endParaRPr kumimoji="1" lang="zh-CN" altLang="en-US" sz="16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8" name="">
                      <a:extLst>
                        <a:ext uri="{FF2B5EF4-FFF2-40B4-BE49-F238E27FC236}">
                          <a16:creationId xmlns:a16="http://schemas.microsoft.com/office/drawing/2014/main" id="{DF27017D-4C21-F44A-E340-1B084BA8E917}"/>
                        </a:ext>
                      </a:extLst>
                    </p:cNvPr>
                    <p:cNvSpPr txBox="1"/>
                    <p:nvPr/>
                  </p:nvSpPr>
                  <p:spPr>
                    <a:xfrm rot="19361423">
                      <a:off x="2903750" y="4816863"/>
                      <a:ext cx="1049517" cy="40507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 rtlCol="0" anchor="b" anchorCtr="1">
                      <a:spAutoFit/>
                    </a:bodyPr>
                    <a:lstStyle/>
                    <a:p>
                      <a:pPr algn="ctr"/>
                      <a:r>
                        <a:rPr kumimoji="1" lang="en-US" altLang="zh-CN" sz="1600" b="1" dirty="0">
                          <a:solidFill>
                            <a:schemeClr val="bg1"/>
                          </a:solidFill>
                        </a:rPr>
                        <a:t>STUDY</a:t>
                      </a:r>
                      <a:endParaRPr kumimoji="1" lang="zh-CN" altLang="en-US" sz="16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5" name="">
                  <a:extLst>
                    <a:ext uri="{FF2B5EF4-FFF2-40B4-BE49-F238E27FC236}">
                      <a16:creationId xmlns:a16="http://schemas.microsoft.com/office/drawing/2014/main" id="{A3E89815-EEF0-5A82-72F2-9C24FA6CE7BE}"/>
                    </a:ext>
                  </a:extLst>
                </p:cNvPr>
                <p:cNvSpPr/>
                <p:nvPr/>
              </p:nvSpPr>
              <p:spPr>
                <a:xfrm>
                  <a:off x="2526346" y="2768944"/>
                  <a:ext cx="3090604" cy="571156"/>
                </a:xfrm>
                <a:prstGeom prst="chevron">
                  <a:avLst>
                    <a:gd name="adj" fmla="val 37572"/>
                  </a:avLst>
                </a:prstGeom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PLAN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6" name="">
                <a:extLst>
                  <a:ext uri="{FF2B5EF4-FFF2-40B4-BE49-F238E27FC236}">
                    <a16:creationId xmlns:a16="http://schemas.microsoft.com/office/drawing/2014/main" id="{D3896CE3-0FC8-1B4E-B7A3-72A523A97CB1}"/>
                  </a:ext>
                </a:extLst>
              </p:cNvPr>
              <p:cNvGrpSpPr/>
              <p:nvPr/>
            </p:nvGrpSpPr>
            <p:grpSpPr>
              <a:xfrm>
                <a:off x="3580871" y="2881412"/>
                <a:ext cx="3729757" cy="2507649"/>
                <a:chOff x="1098116" y="2723733"/>
                <a:chExt cx="4462613" cy="3000375"/>
              </a:xfrm>
            </p:grpSpPr>
            <p:grpSp>
              <p:nvGrpSpPr>
                <p:cNvPr id="57" name="">
                  <a:extLst>
                    <a:ext uri="{FF2B5EF4-FFF2-40B4-BE49-F238E27FC236}">
                      <a16:creationId xmlns:a16="http://schemas.microsoft.com/office/drawing/2014/main" id="{126BCCA4-2BB0-E1D0-39F7-52FBBF01812A}"/>
                    </a:ext>
                  </a:extLst>
                </p:cNvPr>
                <p:cNvGrpSpPr/>
                <p:nvPr/>
              </p:nvGrpSpPr>
              <p:grpSpPr>
                <a:xfrm>
                  <a:off x="1098116" y="2723733"/>
                  <a:ext cx="3000374" cy="3000375"/>
                  <a:chOff x="1098116" y="2723733"/>
                  <a:chExt cx="3000374" cy="3000375"/>
                </a:xfrm>
              </p:grpSpPr>
              <p:sp>
                <p:nvSpPr>
                  <p:cNvPr id="59" name="">
                    <a:extLst>
                      <a:ext uri="{FF2B5EF4-FFF2-40B4-BE49-F238E27FC236}">
                        <a16:creationId xmlns:a16="http://schemas.microsoft.com/office/drawing/2014/main" id="{3DA73196-905F-3977-9148-D1EC057108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116" y="2737225"/>
                    <a:ext cx="1544038" cy="1571023"/>
                  </a:xfrm>
                  <a:custGeom>
                    <a:avLst/>
                    <a:gdLst>
                      <a:gd name="T0" fmla="*/ 158 w 771"/>
                      <a:gd name="T1" fmla="*/ 664 h 784"/>
                      <a:gd name="T2" fmla="*/ 172 w 771"/>
                      <a:gd name="T3" fmla="*/ 664 h 784"/>
                      <a:gd name="T4" fmla="*/ 326 w 771"/>
                      <a:gd name="T5" fmla="*/ 782 h 784"/>
                      <a:gd name="T6" fmla="*/ 324 w 771"/>
                      <a:gd name="T7" fmla="*/ 742 h 784"/>
                      <a:gd name="T8" fmla="*/ 643 w 771"/>
                      <a:gd name="T9" fmla="*/ 330 h 784"/>
                      <a:gd name="T10" fmla="*/ 771 w 771"/>
                      <a:gd name="T11" fmla="*/ 164 h 784"/>
                      <a:gd name="T12" fmla="*/ 644 w 771"/>
                      <a:gd name="T13" fmla="*/ 0 h 784"/>
                      <a:gd name="T14" fmla="*/ 0 w 771"/>
                      <a:gd name="T15" fmla="*/ 742 h 784"/>
                      <a:gd name="T16" fmla="*/ 1 w 771"/>
                      <a:gd name="T17" fmla="*/ 784 h 784"/>
                      <a:gd name="T18" fmla="*/ 158 w 771"/>
                      <a:gd name="T19" fmla="*/ 664 h 7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71" h="784">
                        <a:moveTo>
                          <a:pt x="158" y="664"/>
                        </a:moveTo>
                        <a:cubicBezTo>
                          <a:pt x="162" y="660"/>
                          <a:pt x="168" y="660"/>
                          <a:pt x="172" y="664"/>
                        </a:cubicBezTo>
                        <a:cubicBezTo>
                          <a:pt x="326" y="782"/>
                          <a:pt x="326" y="782"/>
                          <a:pt x="326" y="782"/>
                        </a:cubicBezTo>
                        <a:cubicBezTo>
                          <a:pt x="324" y="769"/>
                          <a:pt x="324" y="755"/>
                          <a:pt x="324" y="742"/>
                        </a:cubicBezTo>
                        <a:cubicBezTo>
                          <a:pt x="324" y="544"/>
                          <a:pt x="460" y="377"/>
                          <a:pt x="643" y="330"/>
                        </a:cubicBezTo>
                        <a:cubicBezTo>
                          <a:pt x="771" y="164"/>
                          <a:pt x="771" y="164"/>
                          <a:pt x="771" y="164"/>
                        </a:cubicBezTo>
                        <a:cubicBezTo>
                          <a:pt x="644" y="0"/>
                          <a:pt x="644" y="0"/>
                          <a:pt x="644" y="0"/>
                        </a:cubicBezTo>
                        <a:cubicBezTo>
                          <a:pt x="280" y="51"/>
                          <a:pt x="0" y="364"/>
                          <a:pt x="0" y="742"/>
                        </a:cubicBezTo>
                        <a:cubicBezTo>
                          <a:pt x="0" y="756"/>
                          <a:pt x="1" y="770"/>
                          <a:pt x="1" y="784"/>
                        </a:cubicBezTo>
                        <a:lnTo>
                          <a:pt x="158" y="664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 w="57150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grpSp>
                <p:nvGrpSpPr>
                  <p:cNvPr id="60" name="">
                    <a:extLst>
                      <a:ext uri="{FF2B5EF4-FFF2-40B4-BE49-F238E27FC236}">
                        <a16:creationId xmlns:a16="http://schemas.microsoft.com/office/drawing/2014/main" id="{B9FA06D9-2458-3631-6E38-B6EC4663E77D}"/>
                      </a:ext>
                    </a:extLst>
                  </p:cNvPr>
                  <p:cNvGrpSpPr/>
                  <p:nvPr/>
                </p:nvGrpSpPr>
                <p:grpSpPr>
                  <a:xfrm>
                    <a:off x="1104019" y="2723733"/>
                    <a:ext cx="2994471" cy="3000375"/>
                    <a:chOff x="1104019" y="2723733"/>
                    <a:chExt cx="2994471" cy="3000375"/>
                  </a:xfrm>
                </p:grpSpPr>
                <p:sp>
                  <p:nvSpPr>
                    <p:cNvPr id="61" name="">
                      <a:extLst>
                        <a:ext uri="{FF2B5EF4-FFF2-40B4-BE49-F238E27FC236}">
                          <a16:creationId xmlns:a16="http://schemas.microsoft.com/office/drawing/2014/main" id="{DFBBECA8-B57D-6722-FBA7-48D6CCA61EF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60356" y="3991176"/>
                      <a:ext cx="1538134" cy="1716909"/>
                    </a:xfrm>
                    <a:custGeom>
                      <a:avLst/>
                      <a:gdLst>
                        <a:gd name="T0" fmla="*/ 760 w 768"/>
                        <a:gd name="T1" fmla="*/ 4 h 857"/>
                        <a:gd name="T2" fmla="*/ 604 w 768"/>
                        <a:gd name="T3" fmla="*/ 124 h 857"/>
                        <a:gd name="T4" fmla="*/ 597 w 768"/>
                        <a:gd name="T5" fmla="*/ 127 h 857"/>
                        <a:gd name="T6" fmla="*/ 590 w 768"/>
                        <a:gd name="T7" fmla="*/ 124 h 857"/>
                        <a:gd name="T8" fmla="*/ 429 w 768"/>
                        <a:gd name="T9" fmla="*/ 0 h 857"/>
                        <a:gd name="T10" fmla="*/ 445 w 768"/>
                        <a:gd name="T11" fmla="*/ 116 h 857"/>
                        <a:gd name="T12" fmla="*/ 129 w 768"/>
                        <a:gd name="T13" fmla="*/ 527 h 857"/>
                        <a:gd name="T14" fmla="*/ 0 w 768"/>
                        <a:gd name="T15" fmla="*/ 694 h 857"/>
                        <a:gd name="T16" fmla="*/ 127 w 768"/>
                        <a:gd name="T17" fmla="*/ 857 h 857"/>
                        <a:gd name="T18" fmla="*/ 768 w 768"/>
                        <a:gd name="T19" fmla="*/ 116 h 857"/>
                        <a:gd name="T20" fmla="*/ 760 w 768"/>
                        <a:gd name="T21" fmla="*/ 4 h 8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68" h="857">
                          <a:moveTo>
                            <a:pt x="760" y="4"/>
                          </a:moveTo>
                          <a:cubicBezTo>
                            <a:pt x="604" y="124"/>
                            <a:pt x="604" y="124"/>
                            <a:pt x="604" y="124"/>
                          </a:cubicBezTo>
                          <a:cubicBezTo>
                            <a:pt x="602" y="126"/>
                            <a:pt x="599" y="127"/>
                            <a:pt x="597" y="127"/>
                          </a:cubicBezTo>
                          <a:cubicBezTo>
                            <a:pt x="594" y="127"/>
                            <a:pt x="592" y="126"/>
                            <a:pt x="590" y="124"/>
                          </a:cubicBezTo>
                          <a:cubicBezTo>
                            <a:pt x="429" y="0"/>
                            <a:pt x="429" y="0"/>
                            <a:pt x="429" y="0"/>
                          </a:cubicBezTo>
                          <a:cubicBezTo>
                            <a:pt x="439" y="37"/>
                            <a:pt x="445" y="76"/>
                            <a:pt x="445" y="116"/>
                          </a:cubicBezTo>
                          <a:cubicBezTo>
                            <a:pt x="445" y="313"/>
                            <a:pt x="311" y="478"/>
                            <a:pt x="129" y="527"/>
                          </a:cubicBezTo>
                          <a:cubicBezTo>
                            <a:pt x="0" y="694"/>
                            <a:pt x="0" y="694"/>
                            <a:pt x="0" y="694"/>
                          </a:cubicBezTo>
                          <a:cubicBezTo>
                            <a:pt x="127" y="857"/>
                            <a:pt x="127" y="857"/>
                            <a:pt x="127" y="857"/>
                          </a:cubicBezTo>
                          <a:cubicBezTo>
                            <a:pt x="489" y="805"/>
                            <a:pt x="768" y="493"/>
                            <a:pt x="768" y="116"/>
                          </a:cubicBezTo>
                          <a:cubicBezTo>
                            <a:pt x="768" y="78"/>
                            <a:pt x="765" y="41"/>
                            <a:pt x="760" y="4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57150">
                      <a:solidFill>
                        <a:schemeClr val="bg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62" name="">
                      <a:extLst>
                        <a:ext uri="{FF2B5EF4-FFF2-40B4-BE49-F238E27FC236}">
                          <a16:creationId xmlns:a16="http://schemas.microsoft.com/office/drawing/2014/main" id="{691825A6-1D9C-8A81-6608-46BA77E914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43984" y="2723733"/>
                      <a:ext cx="1628365" cy="1468143"/>
                    </a:xfrm>
                    <a:custGeom>
                      <a:avLst/>
                      <a:gdLst>
                        <a:gd name="T0" fmla="*/ 124 w 813"/>
                        <a:gd name="T1" fmla="*/ 179 h 733"/>
                        <a:gd name="T2" fmla="*/ 7 w 813"/>
                        <a:gd name="T3" fmla="*/ 329 h 733"/>
                        <a:gd name="T4" fmla="*/ 77 w 813"/>
                        <a:gd name="T5" fmla="*/ 324 h 733"/>
                        <a:gd name="T6" fmla="*/ 473 w 813"/>
                        <a:gd name="T7" fmla="*/ 592 h 733"/>
                        <a:gd name="T8" fmla="*/ 655 w 813"/>
                        <a:gd name="T9" fmla="*/ 733 h 733"/>
                        <a:gd name="T10" fmla="*/ 813 w 813"/>
                        <a:gd name="T11" fmla="*/ 610 h 733"/>
                        <a:gd name="T12" fmla="*/ 77 w 813"/>
                        <a:gd name="T13" fmla="*/ 0 h 733"/>
                        <a:gd name="T14" fmla="*/ 0 w 813"/>
                        <a:gd name="T15" fmla="*/ 4 h 733"/>
                        <a:gd name="T16" fmla="*/ 124 w 813"/>
                        <a:gd name="T17" fmla="*/ 164 h 733"/>
                        <a:gd name="T18" fmla="*/ 124 w 813"/>
                        <a:gd name="T19" fmla="*/ 179 h 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813" h="733">
                          <a:moveTo>
                            <a:pt x="124" y="179"/>
                          </a:moveTo>
                          <a:cubicBezTo>
                            <a:pt x="7" y="329"/>
                            <a:pt x="7" y="329"/>
                            <a:pt x="7" y="329"/>
                          </a:cubicBezTo>
                          <a:cubicBezTo>
                            <a:pt x="30" y="326"/>
                            <a:pt x="53" y="324"/>
                            <a:pt x="77" y="324"/>
                          </a:cubicBezTo>
                          <a:cubicBezTo>
                            <a:pt x="257" y="324"/>
                            <a:pt x="410" y="435"/>
                            <a:pt x="473" y="592"/>
                          </a:cubicBezTo>
                          <a:cubicBezTo>
                            <a:pt x="655" y="733"/>
                            <a:pt x="655" y="733"/>
                            <a:pt x="655" y="733"/>
                          </a:cubicBezTo>
                          <a:cubicBezTo>
                            <a:pt x="813" y="610"/>
                            <a:pt x="813" y="610"/>
                            <a:pt x="813" y="610"/>
                          </a:cubicBezTo>
                          <a:cubicBezTo>
                            <a:pt x="748" y="263"/>
                            <a:pt x="444" y="0"/>
                            <a:pt x="77" y="0"/>
                          </a:cubicBezTo>
                          <a:cubicBezTo>
                            <a:pt x="51" y="0"/>
                            <a:pt x="25" y="1"/>
                            <a:pt x="0" y="4"/>
                          </a:cubicBezTo>
                          <a:cubicBezTo>
                            <a:pt x="124" y="164"/>
                            <a:pt x="124" y="164"/>
                            <a:pt x="124" y="164"/>
                          </a:cubicBezTo>
                          <a:cubicBezTo>
                            <a:pt x="127" y="168"/>
                            <a:pt x="127" y="174"/>
                            <a:pt x="124" y="179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57150">
                      <a:solidFill>
                        <a:schemeClr val="bg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63" name="">
                      <a:extLst>
                        <a:ext uri="{FF2B5EF4-FFF2-40B4-BE49-F238E27FC236}">
                          <a16:creationId xmlns:a16="http://schemas.microsoft.com/office/drawing/2014/main" id="{0692C903-EC26-31ED-7546-9E1302BB5E9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04019" y="4115981"/>
                      <a:ext cx="1654506" cy="1608127"/>
                    </a:xfrm>
                    <a:custGeom>
                      <a:avLst/>
                      <a:gdLst>
                        <a:gd name="T0" fmla="*/ 703 w 826"/>
                        <a:gd name="T1" fmla="*/ 639 h 803"/>
                        <a:gd name="T2" fmla="*/ 703 w 826"/>
                        <a:gd name="T3" fmla="*/ 624 h 803"/>
                        <a:gd name="T4" fmla="*/ 820 w 826"/>
                        <a:gd name="T5" fmla="*/ 473 h 803"/>
                        <a:gd name="T6" fmla="*/ 746 w 826"/>
                        <a:gd name="T7" fmla="*/ 479 h 803"/>
                        <a:gd name="T8" fmla="*/ 327 w 826"/>
                        <a:gd name="T9" fmla="*/ 128 h 803"/>
                        <a:gd name="T10" fmla="*/ 162 w 826"/>
                        <a:gd name="T11" fmla="*/ 0 h 803"/>
                        <a:gd name="T12" fmla="*/ 0 w 826"/>
                        <a:gd name="T13" fmla="*/ 125 h 803"/>
                        <a:gd name="T14" fmla="*/ 746 w 826"/>
                        <a:gd name="T15" fmla="*/ 803 h 803"/>
                        <a:gd name="T16" fmla="*/ 826 w 826"/>
                        <a:gd name="T17" fmla="*/ 799 h 803"/>
                        <a:gd name="T18" fmla="*/ 703 w 826"/>
                        <a:gd name="T19" fmla="*/ 639 h 8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826" h="803">
                          <a:moveTo>
                            <a:pt x="703" y="639"/>
                          </a:moveTo>
                          <a:cubicBezTo>
                            <a:pt x="699" y="635"/>
                            <a:pt x="699" y="629"/>
                            <a:pt x="703" y="624"/>
                          </a:cubicBezTo>
                          <a:cubicBezTo>
                            <a:pt x="820" y="473"/>
                            <a:pt x="820" y="473"/>
                            <a:pt x="820" y="473"/>
                          </a:cubicBezTo>
                          <a:cubicBezTo>
                            <a:pt x="796" y="477"/>
                            <a:pt x="771" y="479"/>
                            <a:pt x="746" y="479"/>
                          </a:cubicBezTo>
                          <a:cubicBezTo>
                            <a:pt x="536" y="479"/>
                            <a:pt x="362" y="328"/>
                            <a:pt x="327" y="128"/>
                          </a:cubicBezTo>
                          <a:cubicBezTo>
                            <a:pt x="162" y="0"/>
                            <a:pt x="162" y="0"/>
                            <a:pt x="162" y="0"/>
                          </a:cubicBezTo>
                          <a:cubicBezTo>
                            <a:pt x="0" y="125"/>
                            <a:pt x="0" y="125"/>
                            <a:pt x="0" y="125"/>
                          </a:cubicBezTo>
                          <a:cubicBezTo>
                            <a:pt x="36" y="505"/>
                            <a:pt x="356" y="803"/>
                            <a:pt x="746" y="803"/>
                          </a:cubicBezTo>
                          <a:cubicBezTo>
                            <a:pt x="773" y="803"/>
                            <a:pt x="800" y="802"/>
                            <a:pt x="826" y="799"/>
                          </a:cubicBezTo>
                          <a:lnTo>
                            <a:pt x="703" y="639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57150">
                      <a:solidFill>
                        <a:schemeClr val="bg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64" name="">
                      <a:extLst>
                        <a:ext uri="{FF2B5EF4-FFF2-40B4-BE49-F238E27FC236}">
                          <a16:creationId xmlns:a16="http://schemas.microsoft.com/office/drawing/2014/main" id="{783B41BE-8420-BDA9-C143-8AE8CFA5C750}"/>
                        </a:ext>
                      </a:extLst>
                    </p:cNvPr>
                    <p:cNvSpPr txBox="1"/>
                    <p:nvPr/>
                  </p:nvSpPr>
                  <p:spPr>
                    <a:xfrm rot="19281222">
                      <a:off x="1450501" y="3158312"/>
                      <a:ext cx="723462" cy="40507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 rtlCol="0" anchor="b" anchorCtr="1">
                      <a:spAutoFit/>
                    </a:bodyPr>
                    <a:lstStyle/>
                    <a:p>
                      <a:pPr algn="ctr"/>
                      <a:r>
                        <a:rPr kumimoji="1" lang="en-US" altLang="zh-CN" sz="1600" b="1" dirty="0"/>
                        <a:t>ACT</a:t>
                      </a:r>
                      <a:endParaRPr kumimoji="1" lang="zh-CN" altLang="en-US" sz="1600" b="1" dirty="0"/>
                    </a:p>
                  </p:txBody>
                </p:sp>
                <p:sp>
                  <p:nvSpPr>
                    <p:cNvPr id="65" name="">
                      <a:extLst>
                        <a:ext uri="{FF2B5EF4-FFF2-40B4-BE49-F238E27FC236}">
                          <a16:creationId xmlns:a16="http://schemas.microsoft.com/office/drawing/2014/main" id="{76B3593F-691D-08FE-09ED-376CED44FC39}"/>
                        </a:ext>
                      </a:extLst>
                    </p:cNvPr>
                    <p:cNvSpPr txBox="1"/>
                    <p:nvPr/>
                  </p:nvSpPr>
                  <p:spPr>
                    <a:xfrm rot="19361423">
                      <a:off x="3133907" y="4816863"/>
                      <a:ext cx="589204" cy="40507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 rtlCol="0" anchor="b" anchorCtr="1">
                      <a:spAutoFit/>
                    </a:bodyPr>
                    <a:lstStyle/>
                    <a:p>
                      <a:pPr algn="ctr"/>
                      <a:r>
                        <a:rPr kumimoji="1" lang="en-US" altLang="zh-CN" sz="1600" b="1" dirty="0"/>
                        <a:t>DO</a:t>
                      </a:r>
                      <a:endParaRPr kumimoji="1" lang="zh-CN" altLang="en-US" sz="1600" b="1" dirty="0"/>
                    </a:p>
                  </p:txBody>
                </p:sp>
                <p:sp>
                  <p:nvSpPr>
                    <p:cNvPr id="66" name="">
                      <a:extLst>
                        <a:ext uri="{FF2B5EF4-FFF2-40B4-BE49-F238E27FC236}">
                          <a16:creationId xmlns:a16="http://schemas.microsoft.com/office/drawing/2014/main" id="{764F5A06-7FB7-C1E2-9F17-D5889B3A042E}"/>
                        </a:ext>
                      </a:extLst>
                    </p:cNvPr>
                    <p:cNvSpPr txBox="1"/>
                    <p:nvPr/>
                  </p:nvSpPr>
                  <p:spPr>
                    <a:xfrm rot="2532960">
                      <a:off x="1230377" y="4866865"/>
                      <a:ext cx="1089794" cy="40507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 rtlCol="0" anchor="b" anchorCtr="1">
                      <a:spAutoFit/>
                    </a:bodyPr>
                    <a:lstStyle/>
                    <a:p>
                      <a:pPr algn="ctr"/>
                      <a:r>
                        <a:rPr kumimoji="1" lang="en-US" altLang="zh-CN" sz="1600" b="1" dirty="0"/>
                        <a:t>CHECK</a:t>
                      </a:r>
                      <a:endParaRPr kumimoji="1" lang="zh-CN" altLang="en-US" sz="1600" b="1" dirty="0"/>
                    </a:p>
                  </p:txBody>
                </p:sp>
              </p:grpSp>
            </p:grpSp>
            <p:sp>
              <p:nvSpPr>
                <p:cNvPr id="58" name="">
                  <a:extLst>
                    <a:ext uri="{FF2B5EF4-FFF2-40B4-BE49-F238E27FC236}">
                      <a16:creationId xmlns:a16="http://schemas.microsoft.com/office/drawing/2014/main" id="{4EAC3F59-DB73-9F09-01A2-048F66574705}"/>
                    </a:ext>
                  </a:extLst>
                </p:cNvPr>
                <p:cNvSpPr/>
                <p:nvPr/>
              </p:nvSpPr>
              <p:spPr>
                <a:xfrm>
                  <a:off x="2526346" y="2768944"/>
                  <a:ext cx="3034383" cy="571156"/>
                </a:xfrm>
                <a:prstGeom prst="chevron">
                  <a:avLst>
                    <a:gd name="adj" fmla="val 37572"/>
                  </a:avLst>
                </a:prstGeom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PLAN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" name="">
                <a:extLst>
                  <a:ext uri="{FF2B5EF4-FFF2-40B4-BE49-F238E27FC236}">
                    <a16:creationId xmlns:a16="http://schemas.microsoft.com/office/drawing/2014/main" id="{F6AA7ED0-DAF1-71F0-79E3-DEC4F29723FB}"/>
                  </a:ext>
                </a:extLst>
              </p:cNvPr>
              <p:cNvGrpSpPr/>
              <p:nvPr/>
            </p:nvGrpSpPr>
            <p:grpSpPr>
              <a:xfrm>
                <a:off x="6185781" y="2892730"/>
                <a:ext cx="2507649" cy="2507649"/>
                <a:chOff x="1098116" y="2723733"/>
                <a:chExt cx="3000374" cy="3000375"/>
              </a:xfrm>
            </p:grpSpPr>
            <p:sp>
              <p:nvSpPr>
                <p:cNvPr id="71" name="">
                  <a:extLst>
                    <a:ext uri="{FF2B5EF4-FFF2-40B4-BE49-F238E27FC236}">
                      <a16:creationId xmlns:a16="http://schemas.microsoft.com/office/drawing/2014/main" id="{4191CEC5-5F1F-57C9-E3B3-1CDF3D177DB2}"/>
                    </a:ext>
                  </a:extLst>
                </p:cNvPr>
                <p:cNvSpPr/>
                <p:nvPr/>
              </p:nvSpPr>
              <p:spPr bwMode="auto">
                <a:xfrm>
                  <a:off x="1098116" y="2737225"/>
                  <a:ext cx="1544038" cy="1571023"/>
                </a:xfrm>
                <a:custGeom>
                  <a:avLst/>
                  <a:gdLst>
                    <a:gd name="T0" fmla="*/ 158 w 771"/>
                    <a:gd name="T1" fmla="*/ 664 h 784"/>
                    <a:gd name="T2" fmla="*/ 172 w 771"/>
                    <a:gd name="T3" fmla="*/ 664 h 784"/>
                    <a:gd name="T4" fmla="*/ 326 w 771"/>
                    <a:gd name="T5" fmla="*/ 782 h 784"/>
                    <a:gd name="T6" fmla="*/ 324 w 771"/>
                    <a:gd name="T7" fmla="*/ 742 h 784"/>
                    <a:gd name="T8" fmla="*/ 643 w 771"/>
                    <a:gd name="T9" fmla="*/ 330 h 784"/>
                    <a:gd name="T10" fmla="*/ 771 w 771"/>
                    <a:gd name="T11" fmla="*/ 164 h 784"/>
                    <a:gd name="T12" fmla="*/ 644 w 771"/>
                    <a:gd name="T13" fmla="*/ 0 h 784"/>
                    <a:gd name="T14" fmla="*/ 0 w 771"/>
                    <a:gd name="T15" fmla="*/ 742 h 784"/>
                    <a:gd name="T16" fmla="*/ 1 w 771"/>
                    <a:gd name="T17" fmla="*/ 784 h 784"/>
                    <a:gd name="T18" fmla="*/ 158 w 771"/>
                    <a:gd name="T19" fmla="*/ 664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71" h="784">
                      <a:moveTo>
                        <a:pt x="158" y="664"/>
                      </a:moveTo>
                      <a:cubicBezTo>
                        <a:pt x="162" y="660"/>
                        <a:pt x="168" y="660"/>
                        <a:pt x="172" y="664"/>
                      </a:cubicBezTo>
                      <a:cubicBezTo>
                        <a:pt x="326" y="782"/>
                        <a:pt x="326" y="782"/>
                        <a:pt x="326" y="782"/>
                      </a:cubicBezTo>
                      <a:cubicBezTo>
                        <a:pt x="324" y="769"/>
                        <a:pt x="324" y="755"/>
                        <a:pt x="324" y="742"/>
                      </a:cubicBezTo>
                      <a:cubicBezTo>
                        <a:pt x="324" y="544"/>
                        <a:pt x="460" y="377"/>
                        <a:pt x="643" y="330"/>
                      </a:cubicBezTo>
                      <a:cubicBezTo>
                        <a:pt x="771" y="164"/>
                        <a:pt x="771" y="164"/>
                        <a:pt x="771" y="164"/>
                      </a:cubicBezTo>
                      <a:cubicBezTo>
                        <a:pt x="644" y="0"/>
                        <a:pt x="644" y="0"/>
                        <a:pt x="644" y="0"/>
                      </a:cubicBezTo>
                      <a:cubicBezTo>
                        <a:pt x="280" y="51"/>
                        <a:pt x="0" y="364"/>
                        <a:pt x="0" y="742"/>
                      </a:cubicBezTo>
                      <a:cubicBezTo>
                        <a:pt x="0" y="756"/>
                        <a:pt x="1" y="770"/>
                        <a:pt x="1" y="784"/>
                      </a:cubicBezTo>
                      <a:lnTo>
                        <a:pt x="158" y="66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57150"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72" name="">
                  <a:extLst>
                    <a:ext uri="{FF2B5EF4-FFF2-40B4-BE49-F238E27FC236}">
                      <a16:creationId xmlns:a16="http://schemas.microsoft.com/office/drawing/2014/main" id="{813E2B8A-482A-5EEA-C004-36230A35B2EC}"/>
                    </a:ext>
                  </a:extLst>
                </p:cNvPr>
                <p:cNvGrpSpPr/>
                <p:nvPr/>
              </p:nvGrpSpPr>
              <p:grpSpPr>
                <a:xfrm>
                  <a:off x="1104019" y="2723733"/>
                  <a:ext cx="2994471" cy="3000375"/>
                  <a:chOff x="1104019" y="2723733"/>
                  <a:chExt cx="2994471" cy="3000375"/>
                </a:xfrm>
              </p:grpSpPr>
              <p:sp>
                <p:nvSpPr>
                  <p:cNvPr id="73" name="">
                    <a:extLst>
                      <a:ext uri="{FF2B5EF4-FFF2-40B4-BE49-F238E27FC236}">
                        <a16:creationId xmlns:a16="http://schemas.microsoft.com/office/drawing/2014/main" id="{D3676155-8E0C-3AEC-909F-F13BC34280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60356" y="3991176"/>
                    <a:ext cx="1538134" cy="1716909"/>
                  </a:xfrm>
                  <a:custGeom>
                    <a:avLst/>
                    <a:gdLst>
                      <a:gd name="T0" fmla="*/ 760 w 768"/>
                      <a:gd name="T1" fmla="*/ 4 h 857"/>
                      <a:gd name="T2" fmla="*/ 604 w 768"/>
                      <a:gd name="T3" fmla="*/ 124 h 857"/>
                      <a:gd name="T4" fmla="*/ 597 w 768"/>
                      <a:gd name="T5" fmla="*/ 127 h 857"/>
                      <a:gd name="T6" fmla="*/ 590 w 768"/>
                      <a:gd name="T7" fmla="*/ 124 h 857"/>
                      <a:gd name="T8" fmla="*/ 429 w 768"/>
                      <a:gd name="T9" fmla="*/ 0 h 857"/>
                      <a:gd name="T10" fmla="*/ 445 w 768"/>
                      <a:gd name="T11" fmla="*/ 116 h 857"/>
                      <a:gd name="T12" fmla="*/ 129 w 768"/>
                      <a:gd name="T13" fmla="*/ 527 h 857"/>
                      <a:gd name="T14" fmla="*/ 0 w 768"/>
                      <a:gd name="T15" fmla="*/ 694 h 857"/>
                      <a:gd name="T16" fmla="*/ 127 w 768"/>
                      <a:gd name="T17" fmla="*/ 857 h 857"/>
                      <a:gd name="T18" fmla="*/ 768 w 768"/>
                      <a:gd name="T19" fmla="*/ 116 h 857"/>
                      <a:gd name="T20" fmla="*/ 760 w 768"/>
                      <a:gd name="T21" fmla="*/ 4 h 8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68" h="857">
                        <a:moveTo>
                          <a:pt x="760" y="4"/>
                        </a:moveTo>
                        <a:cubicBezTo>
                          <a:pt x="604" y="124"/>
                          <a:pt x="604" y="124"/>
                          <a:pt x="604" y="124"/>
                        </a:cubicBezTo>
                        <a:cubicBezTo>
                          <a:pt x="602" y="126"/>
                          <a:pt x="599" y="127"/>
                          <a:pt x="597" y="127"/>
                        </a:cubicBezTo>
                        <a:cubicBezTo>
                          <a:pt x="594" y="127"/>
                          <a:pt x="592" y="126"/>
                          <a:pt x="590" y="124"/>
                        </a:cubicBezTo>
                        <a:cubicBezTo>
                          <a:pt x="429" y="0"/>
                          <a:pt x="429" y="0"/>
                          <a:pt x="429" y="0"/>
                        </a:cubicBezTo>
                        <a:cubicBezTo>
                          <a:pt x="439" y="37"/>
                          <a:pt x="445" y="76"/>
                          <a:pt x="445" y="116"/>
                        </a:cubicBezTo>
                        <a:cubicBezTo>
                          <a:pt x="445" y="313"/>
                          <a:pt x="311" y="478"/>
                          <a:pt x="129" y="527"/>
                        </a:cubicBezTo>
                        <a:cubicBezTo>
                          <a:pt x="0" y="694"/>
                          <a:pt x="0" y="694"/>
                          <a:pt x="0" y="694"/>
                        </a:cubicBezTo>
                        <a:cubicBezTo>
                          <a:pt x="127" y="857"/>
                          <a:pt x="127" y="857"/>
                          <a:pt x="127" y="857"/>
                        </a:cubicBezTo>
                        <a:cubicBezTo>
                          <a:pt x="489" y="805"/>
                          <a:pt x="768" y="493"/>
                          <a:pt x="768" y="116"/>
                        </a:cubicBezTo>
                        <a:cubicBezTo>
                          <a:pt x="768" y="78"/>
                          <a:pt x="765" y="41"/>
                          <a:pt x="760" y="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57150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74" name="">
                    <a:extLst>
                      <a:ext uri="{FF2B5EF4-FFF2-40B4-BE49-F238E27FC236}">
                        <a16:creationId xmlns:a16="http://schemas.microsoft.com/office/drawing/2014/main" id="{407F3930-2F8B-5107-FE99-545E37DBEB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43984" y="2723733"/>
                    <a:ext cx="1628365" cy="1468143"/>
                  </a:xfrm>
                  <a:custGeom>
                    <a:avLst/>
                    <a:gdLst>
                      <a:gd name="T0" fmla="*/ 124 w 813"/>
                      <a:gd name="T1" fmla="*/ 179 h 733"/>
                      <a:gd name="T2" fmla="*/ 7 w 813"/>
                      <a:gd name="T3" fmla="*/ 329 h 733"/>
                      <a:gd name="T4" fmla="*/ 77 w 813"/>
                      <a:gd name="T5" fmla="*/ 324 h 733"/>
                      <a:gd name="T6" fmla="*/ 473 w 813"/>
                      <a:gd name="T7" fmla="*/ 592 h 733"/>
                      <a:gd name="T8" fmla="*/ 655 w 813"/>
                      <a:gd name="T9" fmla="*/ 733 h 733"/>
                      <a:gd name="T10" fmla="*/ 813 w 813"/>
                      <a:gd name="T11" fmla="*/ 610 h 733"/>
                      <a:gd name="T12" fmla="*/ 77 w 813"/>
                      <a:gd name="T13" fmla="*/ 0 h 733"/>
                      <a:gd name="T14" fmla="*/ 0 w 813"/>
                      <a:gd name="T15" fmla="*/ 4 h 733"/>
                      <a:gd name="T16" fmla="*/ 124 w 813"/>
                      <a:gd name="T17" fmla="*/ 164 h 733"/>
                      <a:gd name="T18" fmla="*/ 124 w 813"/>
                      <a:gd name="T19" fmla="*/ 179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13" h="733">
                        <a:moveTo>
                          <a:pt x="124" y="179"/>
                        </a:moveTo>
                        <a:cubicBezTo>
                          <a:pt x="7" y="329"/>
                          <a:pt x="7" y="329"/>
                          <a:pt x="7" y="329"/>
                        </a:cubicBezTo>
                        <a:cubicBezTo>
                          <a:pt x="30" y="326"/>
                          <a:pt x="53" y="324"/>
                          <a:pt x="77" y="324"/>
                        </a:cubicBezTo>
                        <a:cubicBezTo>
                          <a:pt x="257" y="324"/>
                          <a:pt x="410" y="435"/>
                          <a:pt x="473" y="592"/>
                        </a:cubicBezTo>
                        <a:cubicBezTo>
                          <a:pt x="655" y="733"/>
                          <a:pt x="655" y="733"/>
                          <a:pt x="655" y="733"/>
                        </a:cubicBezTo>
                        <a:cubicBezTo>
                          <a:pt x="813" y="610"/>
                          <a:pt x="813" y="610"/>
                          <a:pt x="813" y="610"/>
                        </a:cubicBezTo>
                        <a:cubicBezTo>
                          <a:pt x="748" y="263"/>
                          <a:pt x="444" y="0"/>
                          <a:pt x="77" y="0"/>
                        </a:cubicBezTo>
                        <a:cubicBezTo>
                          <a:pt x="51" y="0"/>
                          <a:pt x="25" y="1"/>
                          <a:pt x="0" y="4"/>
                        </a:cubicBezTo>
                        <a:cubicBezTo>
                          <a:pt x="124" y="164"/>
                          <a:pt x="124" y="164"/>
                          <a:pt x="124" y="164"/>
                        </a:cubicBezTo>
                        <a:cubicBezTo>
                          <a:pt x="127" y="168"/>
                          <a:pt x="127" y="174"/>
                          <a:pt x="124" y="17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57150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75" name="">
                    <a:extLst>
                      <a:ext uri="{FF2B5EF4-FFF2-40B4-BE49-F238E27FC236}">
                        <a16:creationId xmlns:a16="http://schemas.microsoft.com/office/drawing/2014/main" id="{79FB4C26-AEBD-47DF-9EFF-74DAACB086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019" y="4115981"/>
                    <a:ext cx="1654506" cy="1608127"/>
                  </a:xfrm>
                  <a:custGeom>
                    <a:avLst/>
                    <a:gdLst>
                      <a:gd name="T0" fmla="*/ 703 w 826"/>
                      <a:gd name="T1" fmla="*/ 639 h 803"/>
                      <a:gd name="T2" fmla="*/ 703 w 826"/>
                      <a:gd name="T3" fmla="*/ 624 h 803"/>
                      <a:gd name="T4" fmla="*/ 820 w 826"/>
                      <a:gd name="T5" fmla="*/ 473 h 803"/>
                      <a:gd name="T6" fmla="*/ 746 w 826"/>
                      <a:gd name="T7" fmla="*/ 479 h 803"/>
                      <a:gd name="T8" fmla="*/ 327 w 826"/>
                      <a:gd name="T9" fmla="*/ 128 h 803"/>
                      <a:gd name="T10" fmla="*/ 162 w 826"/>
                      <a:gd name="T11" fmla="*/ 0 h 803"/>
                      <a:gd name="T12" fmla="*/ 0 w 826"/>
                      <a:gd name="T13" fmla="*/ 125 h 803"/>
                      <a:gd name="T14" fmla="*/ 746 w 826"/>
                      <a:gd name="T15" fmla="*/ 803 h 803"/>
                      <a:gd name="T16" fmla="*/ 826 w 826"/>
                      <a:gd name="T17" fmla="*/ 799 h 803"/>
                      <a:gd name="T18" fmla="*/ 703 w 826"/>
                      <a:gd name="T19" fmla="*/ 639 h 8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26" h="803">
                        <a:moveTo>
                          <a:pt x="703" y="639"/>
                        </a:moveTo>
                        <a:cubicBezTo>
                          <a:pt x="699" y="635"/>
                          <a:pt x="699" y="629"/>
                          <a:pt x="703" y="624"/>
                        </a:cubicBezTo>
                        <a:cubicBezTo>
                          <a:pt x="820" y="473"/>
                          <a:pt x="820" y="473"/>
                          <a:pt x="820" y="473"/>
                        </a:cubicBezTo>
                        <a:cubicBezTo>
                          <a:pt x="796" y="477"/>
                          <a:pt x="771" y="479"/>
                          <a:pt x="746" y="479"/>
                        </a:cubicBezTo>
                        <a:cubicBezTo>
                          <a:pt x="536" y="479"/>
                          <a:pt x="362" y="328"/>
                          <a:pt x="327" y="128"/>
                        </a:cubicBezTo>
                        <a:cubicBezTo>
                          <a:pt x="162" y="0"/>
                          <a:pt x="162" y="0"/>
                          <a:pt x="162" y="0"/>
                        </a:cubicBezTo>
                        <a:cubicBezTo>
                          <a:pt x="0" y="125"/>
                          <a:pt x="0" y="125"/>
                          <a:pt x="0" y="125"/>
                        </a:cubicBezTo>
                        <a:cubicBezTo>
                          <a:pt x="36" y="505"/>
                          <a:pt x="356" y="803"/>
                          <a:pt x="746" y="803"/>
                        </a:cubicBezTo>
                        <a:cubicBezTo>
                          <a:pt x="773" y="803"/>
                          <a:pt x="800" y="802"/>
                          <a:pt x="826" y="799"/>
                        </a:cubicBezTo>
                        <a:lnTo>
                          <a:pt x="703" y="639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57150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76" name="">
                    <a:extLst>
                      <a:ext uri="{FF2B5EF4-FFF2-40B4-BE49-F238E27FC236}">
                        <a16:creationId xmlns:a16="http://schemas.microsoft.com/office/drawing/2014/main" id="{4B2621A8-B883-2C7F-3FC2-82479724B0B2}"/>
                      </a:ext>
                    </a:extLst>
                  </p:cNvPr>
                  <p:cNvSpPr txBox="1"/>
                  <p:nvPr/>
                </p:nvSpPr>
                <p:spPr>
                  <a:xfrm rot="19281222">
                    <a:off x="1450501" y="3158312"/>
                    <a:ext cx="723462" cy="40507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1600" b="1" dirty="0">
                        <a:solidFill>
                          <a:schemeClr val="bg1"/>
                        </a:solidFill>
                      </a:rPr>
                      <a:t>ACT</a:t>
                    </a:r>
                    <a:endParaRPr kumimoji="1" lang="zh-CN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">
                    <a:extLst>
                      <a:ext uri="{FF2B5EF4-FFF2-40B4-BE49-F238E27FC236}">
                        <a16:creationId xmlns:a16="http://schemas.microsoft.com/office/drawing/2014/main" id="{02F4E502-2F0F-E510-74C4-9FCA8987CE68}"/>
                      </a:ext>
                    </a:extLst>
                  </p:cNvPr>
                  <p:cNvSpPr txBox="1"/>
                  <p:nvPr/>
                </p:nvSpPr>
                <p:spPr>
                  <a:xfrm rot="19361423">
                    <a:off x="3133908" y="4816863"/>
                    <a:ext cx="589204" cy="40507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1600" b="1" dirty="0">
                        <a:solidFill>
                          <a:schemeClr val="bg1"/>
                        </a:solidFill>
                      </a:rPr>
                      <a:t>DO</a:t>
                    </a:r>
                    <a:endParaRPr kumimoji="1" lang="zh-CN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">
                    <a:extLst>
                      <a:ext uri="{FF2B5EF4-FFF2-40B4-BE49-F238E27FC236}">
                        <a16:creationId xmlns:a16="http://schemas.microsoft.com/office/drawing/2014/main" id="{ECB44867-DC8D-26E1-E4F8-013D42118C49}"/>
                      </a:ext>
                    </a:extLst>
                  </p:cNvPr>
                  <p:cNvSpPr txBox="1"/>
                  <p:nvPr/>
                </p:nvSpPr>
                <p:spPr>
                  <a:xfrm rot="2532960">
                    <a:off x="1230377" y="4866865"/>
                    <a:ext cx="1089794" cy="40507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1600" b="1" dirty="0">
                        <a:solidFill>
                          <a:schemeClr val="bg1"/>
                        </a:solidFill>
                      </a:rPr>
                      <a:t>CHECK</a:t>
                    </a:r>
                    <a:endParaRPr kumimoji="1" lang="zh-CN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79" name="">
                <a:extLst>
                  <a:ext uri="{FF2B5EF4-FFF2-40B4-BE49-F238E27FC236}">
                    <a16:creationId xmlns:a16="http://schemas.microsoft.com/office/drawing/2014/main" id="{E332AB84-70D0-C7D7-3C9D-3332C08194BD}"/>
                  </a:ext>
                </a:extLst>
              </p:cNvPr>
              <p:cNvSpPr/>
              <p:nvPr/>
            </p:nvSpPr>
            <p:spPr>
              <a:xfrm>
                <a:off x="1979600" y="3922676"/>
                <a:ext cx="632108" cy="461742"/>
              </a:xfrm>
              <a:prstGeom prst="roundRect">
                <a:avLst/>
              </a:prstGeom>
              <a:noFill/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01</a:t>
                </a:r>
                <a:endParaRPr kumimoji="1"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">
                <a:extLst>
                  <a:ext uri="{FF2B5EF4-FFF2-40B4-BE49-F238E27FC236}">
                    <a16:creationId xmlns:a16="http://schemas.microsoft.com/office/drawing/2014/main" id="{F17A4B39-E607-3B68-B835-43A2F0E44BFD}"/>
                  </a:ext>
                </a:extLst>
              </p:cNvPr>
              <p:cNvSpPr/>
              <p:nvPr/>
            </p:nvSpPr>
            <p:spPr>
              <a:xfrm>
                <a:off x="4531817" y="3922676"/>
                <a:ext cx="632108" cy="461742"/>
              </a:xfrm>
              <a:prstGeom prst="roundRect">
                <a:avLst/>
              </a:prstGeom>
              <a:noFill/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01</a:t>
                </a:r>
                <a:endParaRPr kumimoji="1"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">
                <a:extLst>
                  <a:ext uri="{FF2B5EF4-FFF2-40B4-BE49-F238E27FC236}">
                    <a16:creationId xmlns:a16="http://schemas.microsoft.com/office/drawing/2014/main" id="{D6189CD5-C6E1-435E-4A48-2FE68C6A57ED}"/>
                  </a:ext>
                </a:extLst>
              </p:cNvPr>
              <p:cNvSpPr/>
              <p:nvPr/>
            </p:nvSpPr>
            <p:spPr>
              <a:xfrm>
                <a:off x="7160201" y="3922676"/>
                <a:ext cx="632108" cy="461742"/>
              </a:xfrm>
              <a:prstGeom prst="roundRect">
                <a:avLst/>
              </a:prstGeom>
              <a:noFill/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">
                <a:extLst>
                  <a:ext uri="{FF2B5EF4-FFF2-40B4-BE49-F238E27FC236}">
                    <a16:creationId xmlns:a16="http://schemas.microsoft.com/office/drawing/2014/main" id="{4F2E348D-D1BB-C0F9-F9DA-6FBD97512E1D}"/>
                  </a:ext>
                </a:extLst>
              </p:cNvPr>
              <p:cNvSpPr/>
              <p:nvPr/>
            </p:nvSpPr>
            <p:spPr bwMode="auto">
              <a:xfrm>
                <a:off x="9985222" y="3938641"/>
                <a:ext cx="1285540" cy="1434956"/>
              </a:xfrm>
              <a:custGeom>
                <a:avLst/>
                <a:gdLst>
                  <a:gd name="T0" fmla="*/ 760 w 768"/>
                  <a:gd name="T1" fmla="*/ 4 h 857"/>
                  <a:gd name="T2" fmla="*/ 604 w 768"/>
                  <a:gd name="T3" fmla="*/ 124 h 857"/>
                  <a:gd name="T4" fmla="*/ 597 w 768"/>
                  <a:gd name="T5" fmla="*/ 127 h 857"/>
                  <a:gd name="T6" fmla="*/ 590 w 768"/>
                  <a:gd name="T7" fmla="*/ 124 h 857"/>
                  <a:gd name="T8" fmla="*/ 429 w 768"/>
                  <a:gd name="T9" fmla="*/ 0 h 857"/>
                  <a:gd name="T10" fmla="*/ 445 w 768"/>
                  <a:gd name="T11" fmla="*/ 116 h 857"/>
                  <a:gd name="T12" fmla="*/ 129 w 768"/>
                  <a:gd name="T13" fmla="*/ 527 h 857"/>
                  <a:gd name="T14" fmla="*/ 0 w 768"/>
                  <a:gd name="T15" fmla="*/ 694 h 857"/>
                  <a:gd name="T16" fmla="*/ 127 w 768"/>
                  <a:gd name="T17" fmla="*/ 857 h 857"/>
                  <a:gd name="T18" fmla="*/ 768 w 768"/>
                  <a:gd name="T19" fmla="*/ 116 h 857"/>
                  <a:gd name="T20" fmla="*/ 760 w 768"/>
                  <a:gd name="T21" fmla="*/ 4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8" h="857">
                    <a:moveTo>
                      <a:pt x="760" y="4"/>
                    </a:moveTo>
                    <a:cubicBezTo>
                      <a:pt x="604" y="124"/>
                      <a:pt x="604" y="124"/>
                      <a:pt x="604" y="124"/>
                    </a:cubicBezTo>
                    <a:cubicBezTo>
                      <a:pt x="602" y="126"/>
                      <a:pt x="599" y="127"/>
                      <a:pt x="597" y="127"/>
                    </a:cubicBezTo>
                    <a:cubicBezTo>
                      <a:pt x="594" y="127"/>
                      <a:pt x="592" y="126"/>
                      <a:pt x="590" y="124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39" y="37"/>
                      <a:pt x="445" y="76"/>
                      <a:pt x="445" y="116"/>
                    </a:cubicBezTo>
                    <a:cubicBezTo>
                      <a:pt x="445" y="313"/>
                      <a:pt x="311" y="478"/>
                      <a:pt x="129" y="527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127" y="857"/>
                      <a:pt x="127" y="857"/>
                      <a:pt x="127" y="857"/>
                    </a:cubicBezTo>
                    <a:cubicBezTo>
                      <a:pt x="489" y="805"/>
                      <a:pt x="768" y="493"/>
                      <a:pt x="768" y="116"/>
                    </a:cubicBezTo>
                    <a:cubicBezTo>
                      <a:pt x="768" y="78"/>
                      <a:pt x="765" y="41"/>
                      <a:pt x="760" y="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2">
                    <a:alpha val="15000"/>
                  </a:schemeClr>
                </a:solidFill>
                <a:prstDash val="dash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0" name="">
                <a:extLst>
                  <a:ext uri="{FF2B5EF4-FFF2-40B4-BE49-F238E27FC236}">
                    <a16:creationId xmlns:a16="http://schemas.microsoft.com/office/drawing/2014/main" id="{1F269BC0-B059-7135-F3C2-EF45DF936D79}"/>
                  </a:ext>
                </a:extLst>
              </p:cNvPr>
              <p:cNvSpPr/>
              <p:nvPr/>
            </p:nvSpPr>
            <p:spPr bwMode="auto">
              <a:xfrm>
                <a:off x="8768047" y="4042950"/>
                <a:ext cx="1382801" cy="1344038"/>
              </a:xfrm>
              <a:custGeom>
                <a:avLst/>
                <a:gdLst>
                  <a:gd name="T0" fmla="*/ 703 w 826"/>
                  <a:gd name="T1" fmla="*/ 639 h 803"/>
                  <a:gd name="T2" fmla="*/ 703 w 826"/>
                  <a:gd name="T3" fmla="*/ 624 h 803"/>
                  <a:gd name="T4" fmla="*/ 820 w 826"/>
                  <a:gd name="T5" fmla="*/ 473 h 803"/>
                  <a:gd name="T6" fmla="*/ 746 w 826"/>
                  <a:gd name="T7" fmla="*/ 479 h 803"/>
                  <a:gd name="T8" fmla="*/ 327 w 826"/>
                  <a:gd name="T9" fmla="*/ 128 h 803"/>
                  <a:gd name="T10" fmla="*/ 162 w 826"/>
                  <a:gd name="T11" fmla="*/ 0 h 803"/>
                  <a:gd name="T12" fmla="*/ 0 w 826"/>
                  <a:gd name="T13" fmla="*/ 125 h 803"/>
                  <a:gd name="T14" fmla="*/ 746 w 826"/>
                  <a:gd name="T15" fmla="*/ 803 h 803"/>
                  <a:gd name="T16" fmla="*/ 826 w 826"/>
                  <a:gd name="T17" fmla="*/ 799 h 803"/>
                  <a:gd name="T18" fmla="*/ 703 w 826"/>
                  <a:gd name="T19" fmla="*/ 639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6" h="803">
                    <a:moveTo>
                      <a:pt x="703" y="639"/>
                    </a:moveTo>
                    <a:cubicBezTo>
                      <a:pt x="699" y="635"/>
                      <a:pt x="699" y="629"/>
                      <a:pt x="703" y="624"/>
                    </a:cubicBezTo>
                    <a:cubicBezTo>
                      <a:pt x="820" y="473"/>
                      <a:pt x="820" y="473"/>
                      <a:pt x="820" y="473"/>
                    </a:cubicBezTo>
                    <a:cubicBezTo>
                      <a:pt x="796" y="477"/>
                      <a:pt x="771" y="479"/>
                      <a:pt x="746" y="479"/>
                    </a:cubicBezTo>
                    <a:cubicBezTo>
                      <a:pt x="536" y="479"/>
                      <a:pt x="362" y="328"/>
                      <a:pt x="327" y="128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36" y="505"/>
                      <a:pt x="356" y="803"/>
                      <a:pt x="746" y="803"/>
                    </a:cubicBezTo>
                    <a:cubicBezTo>
                      <a:pt x="773" y="803"/>
                      <a:pt x="800" y="802"/>
                      <a:pt x="826" y="799"/>
                    </a:cubicBezTo>
                    <a:lnTo>
                      <a:pt x="703" y="6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2">
                    <a:alpha val="15000"/>
                  </a:schemeClr>
                </a:solidFill>
                <a:prstDash val="dash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2" name="">
                <a:extLst>
                  <a:ext uri="{FF2B5EF4-FFF2-40B4-BE49-F238E27FC236}">
                    <a16:creationId xmlns:a16="http://schemas.microsoft.com/office/drawing/2014/main" id="{B0CBE26A-8F59-FD18-A69A-231895440A71}"/>
                  </a:ext>
                </a:extLst>
              </p:cNvPr>
              <p:cNvSpPr txBox="1"/>
              <p:nvPr/>
            </p:nvSpPr>
            <p:spPr>
              <a:xfrm rot="19361423">
                <a:off x="10464585" y="4628732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b" anchorCtr="1">
                <a:spAutoFit/>
              </a:bodyPr>
              <a:lstStyle/>
              <a:p>
                <a:pPr algn="ctr"/>
                <a:r>
                  <a:rPr kumimoji="1" lang="en-US" altLang="zh-CN" sz="1600" b="1" dirty="0"/>
                  <a:t>DO</a:t>
                </a:r>
                <a:endParaRPr kumimoji="1" lang="zh-CN" altLang="en-US" sz="1600" b="1" dirty="0"/>
              </a:p>
            </p:txBody>
          </p:sp>
          <p:sp>
            <p:nvSpPr>
              <p:cNvPr id="93" name="">
                <a:extLst>
                  <a:ext uri="{FF2B5EF4-FFF2-40B4-BE49-F238E27FC236}">
                    <a16:creationId xmlns:a16="http://schemas.microsoft.com/office/drawing/2014/main" id="{8C548F25-7B61-4AF6-6ACF-6AA7A43C8E4F}"/>
                  </a:ext>
                </a:extLst>
              </p:cNvPr>
              <p:cNvSpPr txBox="1"/>
              <p:nvPr/>
            </p:nvSpPr>
            <p:spPr>
              <a:xfrm rot="2532960">
                <a:off x="8873654" y="4670523"/>
                <a:ext cx="91082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b" anchorCtr="1">
                <a:spAutoFit/>
              </a:bodyPr>
              <a:lstStyle/>
              <a:p>
                <a:pPr algn="ctr"/>
                <a:r>
                  <a:rPr kumimoji="1" lang="en-US" altLang="zh-CN" sz="1600" b="1" dirty="0"/>
                  <a:t>CHECK</a:t>
                </a:r>
                <a:endParaRPr kumimoji="1" lang="zh-CN" altLang="en-US" sz="1600" b="1" dirty="0"/>
              </a:p>
            </p:txBody>
          </p:sp>
          <p:sp>
            <p:nvSpPr>
              <p:cNvPr id="100" name="">
                <a:extLst>
                  <a:ext uri="{FF2B5EF4-FFF2-40B4-BE49-F238E27FC236}">
                    <a16:creationId xmlns:a16="http://schemas.microsoft.com/office/drawing/2014/main" id="{141E3B90-0896-2E5D-3219-C44DAF341E29}"/>
                  </a:ext>
                </a:extLst>
              </p:cNvPr>
              <p:cNvSpPr/>
              <p:nvPr/>
            </p:nvSpPr>
            <p:spPr>
              <a:xfrm>
                <a:off x="7329587" y="2936743"/>
                <a:ext cx="3919327" cy="1144773"/>
              </a:xfrm>
              <a:custGeom>
                <a:avLst/>
                <a:gdLst>
                  <a:gd name="connsiteX0" fmla="*/ 2662358 w 3869448"/>
                  <a:gd name="connsiteY0" fmla="*/ 0 h 1202178"/>
                  <a:gd name="connsiteX1" fmla="*/ 3869448 w 3869448"/>
                  <a:gd name="connsiteY1" fmla="*/ 1000448 h 1202178"/>
                  <a:gd name="connsiteX2" fmla="*/ 3610317 w 3869448"/>
                  <a:gd name="connsiteY2" fmla="*/ 1202178 h 1202178"/>
                  <a:gd name="connsiteX3" fmla="*/ 3311825 w 3869448"/>
                  <a:gd name="connsiteY3" fmla="*/ 970927 h 1202178"/>
                  <a:gd name="connsiteX4" fmla="*/ 2662358 w 3869448"/>
                  <a:gd name="connsiteY4" fmla="*/ 531386 h 1202178"/>
                  <a:gd name="connsiteX5" fmla="*/ 2547553 w 3869448"/>
                  <a:gd name="connsiteY5" fmla="*/ 539586 h 1202178"/>
                  <a:gd name="connsiteX6" fmla="*/ 2550551 w 3869448"/>
                  <a:gd name="connsiteY6" fmla="*/ 535742 h 1202178"/>
                  <a:gd name="connsiteX7" fmla="*/ 2556267 w 3869448"/>
                  <a:gd name="connsiteY7" fmla="*/ 528414 h 1202178"/>
                  <a:gd name="connsiteX8" fmla="*/ 0 w 3869448"/>
                  <a:gd name="connsiteY8" fmla="*/ 528414 h 1202178"/>
                  <a:gd name="connsiteX9" fmla="*/ 183985 w 3869448"/>
                  <a:gd name="connsiteY9" fmla="*/ 266670 h 1202178"/>
                  <a:gd name="connsiteX10" fmla="*/ 0 w 3869448"/>
                  <a:gd name="connsiteY10" fmla="*/ 4926 h 1202178"/>
                  <a:gd name="connsiteX11" fmla="*/ 2567532 w 3869448"/>
                  <a:gd name="connsiteY11" fmla="*/ 4926 h 1202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69448" h="1202178">
                    <a:moveTo>
                      <a:pt x="2662358" y="0"/>
                    </a:moveTo>
                    <a:cubicBezTo>
                      <a:pt x="3264263" y="0"/>
                      <a:pt x="3762844" y="431341"/>
                      <a:pt x="3869448" y="1000448"/>
                    </a:cubicBezTo>
                    <a:cubicBezTo>
                      <a:pt x="3869448" y="1000448"/>
                      <a:pt x="3869448" y="1000448"/>
                      <a:pt x="3610317" y="1202178"/>
                    </a:cubicBezTo>
                    <a:cubicBezTo>
                      <a:pt x="3610317" y="1202178"/>
                      <a:pt x="3610317" y="1202178"/>
                      <a:pt x="3311825" y="970927"/>
                    </a:cubicBezTo>
                    <a:cubicBezTo>
                      <a:pt x="3208501" y="713435"/>
                      <a:pt x="2957570" y="531386"/>
                      <a:pt x="2662358" y="531386"/>
                    </a:cubicBezTo>
                    <a:cubicBezTo>
                      <a:pt x="2622997" y="531386"/>
                      <a:pt x="2585275" y="534666"/>
                      <a:pt x="2547553" y="539586"/>
                    </a:cubicBezTo>
                    <a:cubicBezTo>
                      <a:pt x="2547553" y="539586"/>
                      <a:pt x="2547553" y="539586"/>
                      <a:pt x="2550551" y="535742"/>
                    </a:cubicBezTo>
                    <a:lnTo>
                      <a:pt x="2556267" y="528414"/>
                    </a:lnTo>
                    <a:lnTo>
                      <a:pt x="0" y="528414"/>
                    </a:lnTo>
                    <a:lnTo>
                      <a:pt x="183985" y="266670"/>
                    </a:lnTo>
                    <a:lnTo>
                      <a:pt x="0" y="4926"/>
                    </a:lnTo>
                    <a:lnTo>
                      <a:pt x="2567532" y="49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2">
                    <a:alpha val="1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">
                <a:extLst>
                  <a:ext uri="{FF2B5EF4-FFF2-40B4-BE49-F238E27FC236}">
                    <a16:creationId xmlns:a16="http://schemas.microsoft.com/office/drawing/2014/main" id="{0788A549-E3EB-F92E-9D22-F598388B412C}"/>
                  </a:ext>
                </a:extLst>
              </p:cNvPr>
              <p:cNvSpPr/>
              <p:nvPr/>
            </p:nvSpPr>
            <p:spPr>
              <a:xfrm>
                <a:off x="9675120" y="3890013"/>
                <a:ext cx="632108" cy="461742"/>
              </a:xfrm>
              <a:prstGeom prst="roundRect">
                <a:avLst/>
              </a:prstGeom>
              <a:noFill/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n</a:t>
                </a:r>
                <a:endParaRPr kumimoji="1"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">
                <a:extLst>
                  <a:ext uri="{FF2B5EF4-FFF2-40B4-BE49-F238E27FC236}">
                    <a16:creationId xmlns:a16="http://schemas.microsoft.com/office/drawing/2014/main" id="{4EE79B45-B1AA-0684-54EC-62B05BE1D0E2}"/>
                  </a:ext>
                </a:extLst>
              </p:cNvPr>
              <p:cNvSpPr/>
              <p:nvPr/>
            </p:nvSpPr>
            <p:spPr>
              <a:xfrm>
                <a:off x="8505956" y="2927007"/>
                <a:ext cx="632108" cy="461742"/>
              </a:xfrm>
              <a:prstGeom prst="roundRect">
                <a:avLst/>
              </a:prstGeom>
              <a:noFill/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PLAN</a:t>
                </a:r>
                <a:endParaRPr kumimoji="1" lang="zh-CN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">
              <a:extLst>
                <a:ext uri="{FF2B5EF4-FFF2-40B4-BE49-F238E27FC236}">
                  <a16:creationId xmlns:a16="http://schemas.microsoft.com/office/drawing/2014/main" id="{76887FDC-DB39-A1C9-FABB-A899B3D48655}"/>
                </a:ext>
              </a:extLst>
            </p:cNvPr>
            <p:cNvSpPr txBox="1"/>
            <p:nvPr/>
          </p:nvSpPr>
          <p:spPr>
            <a:xfrm>
              <a:off x="2207909" y="5550697"/>
              <a:ext cx="7776182" cy="678625"/>
            </a:xfrm>
            <a:prstGeom prst="roundRect">
              <a:avLst/>
            </a:prstGeom>
            <a:noFill/>
            <a:ln>
              <a:solidFill>
                <a:schemeClr val="tx2">
                  <a:alpha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/>
                <a:t>Multiple iterations of the PDCA cycle are repeated until the problem is solved.重复 PDCA 循环的多次迭代,直到问题得到解决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074088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118</ap:Words>
  <ap:Application>Microsoft Office PowerPoint</ap:Application>
  <ap:PresentationFormat>宽屏</ap:PresentationFormat>
  <ap:Paragraphs>23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