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0" r:id="rId4"/>
    <p:sldId id="292" r:id="rId5"/>
    <p:sldId id="291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6C435F-19F1-4E86-A51A-900D1EFB7C59}">
          <p14:sldIdLst>
            <p14:sldId id="287"/>
            <p14:sldId id="288"/>
            <p14:sldId id="290"/>
            <p14:sldId id="292"/>
            <p14:sldId id="291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0C4"/>
    <a:srgbClr val="AA1730"/>
    <a:srgbClr val="855EC3"/>
    <a:srgbClr val="5B2287"/>
    <a:srgbClr val="BCCF9C"/>
    <a:srgbClr val="961F17"/>
    <a:srgbClr val="D7D7D7"/>
    <a:srgbClr val="5B2187"/>
    <a:srgbClr val="CBCBCB"/>
    <a:srgbClr val="865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4480-CBCF-FF99-E390-F08BFFAF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6DF5C-A4E4-3079-73C1-F9EBCC9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8A0D-3837-69EC-494B-5B769EE3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3B1FA-7520-FF7E-956A-999AC87B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B01F8-8FB2-CBCB-D6B5-2EC9A90F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FB5-082C-6699-A28F-469C6C2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76C21-F364-BE25-1D0B-C61E1E81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AFE85-47A7-85D6-8AFD-8C597A4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2ECCD-CB7D-B6EB-CE64-FE7FEFE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E1059-931A-1DAC-BEF2-6A2F4997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2CB56-0F68-0968-290C-B50FD5CC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3F5C4-4F2C-F0EA-84C1-B1415472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4604-0C1F-F296-89CB-BAE8ED7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43DD-D411-50FE-D9CA-0E36F92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4015B-40F1-AFAB-9149-786F876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34BF-F242-7779-6E87-E792FA4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EA84-1CEE-D673-F7A2-B4AD02B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3980-A69C-0F3B-D2D2-3F07AB83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6B92-F80D-29FA-E59B-D9D8F47D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C5350-D99E-4C28-8869-6B9874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4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4D47-CCFD-1E9F-45C6-BE593108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78401-962E-CA1A-1236-3EFBF706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E51D3-8FEC-499F-5663-CC85E59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59938-139B-83A8-E7CA-F11FF663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0BE8-9FD3-FE0F-5340-CCD87C4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D49F-BE05-9FA1-B43B-03AFA254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696ED-83AC-21DD-D288-282BEA7E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945DA-C334-DF43-42DA-0EBE725D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B693B-4131-EA90-AD22-369ADE2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E245C-1034-84C2-DBED-E3405056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FC7CE-6868-00A4-2E3E-C772E86A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5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D48D-EA71-85A9-9068-3D05EDDB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5B492-A1C7-CAFD-EAE1-168A9E8B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16BEE-27AD-3112-4960-5DBF9738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B860BE-EA23-1D05-AB55-F295F90B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9512D-15E0-B745-076A-B34BABB0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61A2D-BDB9-4BE2-1C69-F21A7838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A8F10-7282-F96B-E047-7C109B2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ECA37-A9FE-9DEA-E209-65AEB2B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24BF-37CA-275F-4266-B570BEDA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824C3-26DB-AB6A-D429-3EA85C9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13659-B856-41EB-559A-469C9D4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6CAEA-E174-7496-F882-7D09042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A5722-8B92-1C1E-B8AC-4FD5BA80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47330-7493-9CB3-A593-8AB08F6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0B87-22A2-32F7-41EB-6248D13E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AE16-20C2-C17B-CF81-A1FBEDDE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C3BE3-4FCF-571A-EB72-1F68E2DA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07AF2-D2E9-A3C3-D707-02908ACA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BB63B-FC7C-BE7A-4249-D74DF816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B6DDA-28E3-5A18-6C3D-8CDDFED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916DB-56FD-AD68-AE3F-8CC311C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ADFB-ACEB-A653-46B5-EDC83505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F628C4-AE5F-8F72-B6A1-F9A0FD1C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967A2-4C70-F849-B2E4-BA440064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54F56-2389-CD1D-E580-9AF9F114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AA856-7545-98E5-F159-92CDEF3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81801-D28C-CBBC-B736-593D469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9B0C6-1E28-578A-8605-418AE50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ED0BB-517A-A944-6665-3CFE9AD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3C54-5229-FDA0-FC41-36B3B3D4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FFC2-4A97-4DEF-8EBC-5F24CEB0D211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CE3EB-EBD7-14C7-A394-35A7D91B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BC0F6-5E25-F2D7-E776-51945463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8" y="1280135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CN" altLang="e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static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const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125324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600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静态变量声明，分为局部静态变量，全局静态变量 ，类静态成员变量。也可修饰类成员函数。</a:t>
            </a:r>
            <a:r>
              <a:rPr lang="zh-CN" altLang="en-US" sz="16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有以下几类：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局部静态变量：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存储在静态存储区 ，程序运行期间</a:t>
            </a:r>
            <a:r>
              <a:rPr lang="zh-CN" altLang="en-US" sz="160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只被初始化一次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，作用域仍然为局部作用域，在变量定义的函数或语句块中有效，程序结束时由操作系统回收资源。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全局静态变量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存储在静态存储区，静态存储区中的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资源在程序运行期间会一直存在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，直到程序结束由系统回收。未初始化的变量会默认为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，作用域在声明他的文件中有效。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类静态成员变量：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被类的所有对象共享，包括子对象。必须在类外初始化，不可以在构造函数内进行初始化。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类静态成员函数：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所有对象共享该函数，不含</a:t>
            </a:r>
            <a:r>
              <a:rPr lang="en" altLang="zh-CN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指针，不可使用类中非静态成员。</a:t>
            </a:r>
            <a:endParaRPr lang="en-US" altLang="zh-CN" sz="16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" sz="20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rgbClr val="5E90C4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常量声明，类常成员函数声明。</a:t>
            </a:r>
            <a:endParaRPr lang="en-US" altLang="zh-CN" sz="1600" b="1" dirty="0">
              <a:solidFill>
                <a:srgbClr val="5E90C4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" altLang="zh-CN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不可同时</a:t>
            </a:r>
            <a:r>
              <a:rPr lang="zh-CN" altLang="en-US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修饰类成员函数，</a:t>
            </a:r>
            <a:r>
              <a:rPr lang="en" altLang="zh-CN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修饰成员函数表示</a:t>
            </a:r>
            <a:r>
              <a:rPr lang="zh-CN" altLang="en-US" sz="1600" dirty="0">
                <a:solidFill>
                  <a:srgbClr val="855EC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不能修改对象的状态</a:t>
            </a:r>
            <a:r>
              <a:rPr lang="zh-CN" altLang="en-US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" altLang="zh-CN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修饰成员函数表示该函数属于类，不属于对象，二者相互矛盾。</a:t>
            </a:r>
            <a:endParaRPr lang="en-US" altLang="zh-CN" sz="1600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修饰变量时表示变量不可修改 ，修饰成员函数表示不可修改任意成员变量。</a:t>
            </a:r>
            <a:br>
              <a:rPr lang="zh-CN" altLang="en" sz="16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16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8584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8" y="1280135"/>
            <a:ext cx="485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23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、指针和引用的异同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125324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是一个</a:t>
            </a:r>
            <a:r>
              <a:rPr lang="zh-CN" altLang="en-US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变量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，但是这个变量</a:t>
            </a:r>
            <a:r>
              <a:rPr lang="zh-CN" altLang="en-US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存储的是另一个变量的地址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，我们可以通过访问这个地址来修改变量。</a:t>
            </a:r>
            <a:endParaRPr lang="en-US" altLang="zh-CN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引用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：是一个</a:t>
            </a:r>
            <a:r>
              <a:rPr lang="zh-CN" altLang="en-US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别名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，还是变量本身。对引用进行的任何操作就是</a:t>
            </a:r>
            <a:r>
              <a:rPr lang="zh-CN" altLang="en-US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对变量本身进行的操作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相同点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：二者都可以对变量进行修改。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不同点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可以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不必须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初始化，</a:t>
            </a:r>
            <a:r>
              <a:rPr lang="zh-CN" altLang="en-US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引用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必须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初始化。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可以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有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多级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，但是引用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只有一级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int&amp;&amp;a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不合法，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int**p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合法）。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在初始化后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可以改变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，引用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不能进行改变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，即无法再对另一个同类型对象进行引用。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指针可以得到指针本身大小，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sizeof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引用得到的是变量本身大小。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指针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传参还是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值传递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，引用传参传的是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变量本身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2843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8" y="1280135"/>
            <a:ext cx="485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24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、常用数据结构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1253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vector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向量，连续存储，可随机访问。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 err="1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dequ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双向队列，连续存储，随机访问。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list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链表，内存不连续，不支持随机访问。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stack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栈，不可随机访问，只允许再开头增加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删除元素。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queue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单向队列，尾部增加，开头删除。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set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集合 ，采用红黑树实现，可随机访问。查找、插入、删除时间复杂度为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O(</a:t>
            </a:r>
            <a:r>
              <a:rPr lang="en" altLang="zh-CN" sz="2000" b="0" i="0" dirty="0" err="1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logn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map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图，采用红黑树实现，可随机访问。查找、插入、删除时间复杂度为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O(</a:t>
            </a:r>
            <a:r>
              <a:rPr lang="en" altLang="zh-CN" sz="2000" b="0" i="0" dirty="0" err="1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logn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b="0" i="0" dirty="0" err="1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hash_set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哈希表，随机访问。查找、插入、删除时间复杂读为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O(1)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59921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7" y="1280135"/>
            <a:ext cx="821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25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、谈谈你对面向对象的理解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0800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0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C++</a:t>
            </a:r>
            <a:r>
              <a:rPr lang="zh-CN" altLang="en-US" sz="20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面向对象编程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就是把一切事物都变成一个个对象，用属性和方法 来描述对象的信息，比如定义一个猫对象，猫的眼睛、毛发、嘴巴就可以定义为猫对象的属性，猫的叫声和走路就可以定义为猫对象的方法。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用对象的方式编程，不仅方便了程序员，也使得代码的可复用性、可维护性变好。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C++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面向对象的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三大特性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zh-CN" altLang="en-US" sz="2000" b="1" i="0" dirty="0">
                <a:solidFill>
                  <a:srgbClr val="855EC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封装、继承、多态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12235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7" y="1280135"/>
            <a:ext cx="1096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26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、什么场景下使用继承方式 ，什么场景下使用组合？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08000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5B2287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继承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通过扩展已有的类来获得新功能的代码重用方法</a:t>
            </a:r>
            <a:b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1" i="0" dirty="0">
                <a:solidFill>
                  <a:srgbClr val="5B2287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组合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新类由现有类的对象合并而成的类的构造方式</a:t>
            </a:r>
            <a:endParaRPr lang="en-US" altLang="zh-CN" sz="2000" b="0" i="0" dirty="0">
              <a:solidFill>
                <a:srgbClr val="5E90C4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b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使用场景：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如果二者存在一个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的关系，并且一个类要对另外一个类公开所有接口，那么继承是更好的选择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如果二者间存在一个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'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有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的关系，那么首选组合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没有找到及其强烈无法辩驳的使用继承的的理由的时候，一律使用组合。组合体现为现实层面，继承主要体现在扩展方面。如果并不需要一个类的所有东西（包括接口和熟悉），那么就不需要使用继承，使用组合更好。如果使用继承，那么必须所有的都继承，如果有的东西你不需要继承但是你继承了，那么这就是滥用继承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99188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7" y="1280135"/>
            <a:ext cx="1096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、如何理解多态？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0800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定义：</a:t>
            </a:r>
            <a:r>
              <a:rPr lang="zh-CN" altLang="en-US" sz="2000" b="0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同一操作作用于不同的对象，产生不同的执行结果。</a:t>
            </a:r>
            <a:endParaRPr lang="en-US" altLang="zh-CN" sz="2000" b="0" i="0" dirty="0">
              <a:solidFill>
                <a:srgbClr val="AA173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C++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多态意味着当调用虛成员函数时，会根据调用类型对象的实际类型执行不同的操作。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b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实现：通过</a:t>
            </a:r>
            <a:r>
              <a:rPr lang="zh-CN" altLang="en-US" sz="2000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虚函数实现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，用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声明的成员函数就是虚函数，允许子类重写。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声明基类的指针或者引用指向不同的子类对象，调用相应的虚函数，可以根据指针或引用指向的子类的不同从而执行不同的操作。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b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Overload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2000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重载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）：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函数名相同 ，参数类型或顺序不同的函数构成重载。</a:t>
            </a:r>
            <a:r>
              <a:rPr lang="zh-CN" altLang="en-US" sz="20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（同一类）</a:t>
            </a:r>
            <a:br>
              <a:rPr lang="zh-CN" altLang="en-US" sz="2000" dirty="0">
                <a:solidFill>
                  <a:srgbClr val="855EC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override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2000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重写、覆盖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）：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派生类覆盖基类用</a:t>
            </a:r>
            <a:r>
              <a:rPr lang="en" altLang="zh-CN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声明的成员函数。</a:t>
            </a:r>
            <a:r>
              <a:rPr lang="zh-CN" altLang="en-US" sz="2000" b="0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（子类和父类）</a:t>
            </a:r>
            <a:b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overwrite</a:t>
            </a:r>
            <a:r>
              <a:rPr lang="zh-CN" altLang="e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2000" b="1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隐藏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）：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派生类的函数屏蔽了与其同名的基类函数。 </a:t>
            </a:r>
            <a:r>
              <a:rPr lang="zh-CN" altLang="en-US" sz="2000" b="1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（子类和父类）</a:t>
            </a:r>
            <a:endParaRPr lang="en-US" altLang="zh-CN" sz="2000" b="1" i="0" dirty="0">
              <a:solidFill>
                <a:srgbClr val="AA173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派生类的函数与基类函数同名，但是参数不同，隐藏基类函数。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如果参数相同，但是基类没有</a:t>
            </a:r>
            <a:r>
              <a:rPr lang="en" altLang="zh-CN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关键字 ，基类函数将被隐藏。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40216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7" y="1280135"/>
            <a:ext cx="1096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28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、虚函数表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08000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AA173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多态是由虚函数实现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，而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虚函数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主要是通过</a:t>
            </a:r>
            <a:r>
              <a:rPr lang="zh-CN" altLang="en-US" sz="2000" b="1" dirty="0">
                <a:solidFill>
                  <a:srgbClr val="855EC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虚函数表</a:t>
            </a:r>
            <a:r>
              <a:rPr lang="zh-CN" altLang="en-US" sz="2000" b="1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如果一个类中包含虚函数，那么这个类就会包含一张虛函数表，</a:t>
            </a:r>
            <a:r>
              <a:rPr lang="zh-CN" altLang="en-US" sz="20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虚函数表存储的每一项</a:t>
            </a:r>
            <a:r>
              <a:rPr lang="en-US" altLang="zh-CN" sz="20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是一个虚函数的地址</a:t>
            </a:r>
            <a:r>
              <a:rPr lang="zh-CN" altLang="en-US" sz="20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000" b="1" i="0" dirty="0">
              <a:solidFill>
                <a:srgbClr val="C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该类的每个对象都会包含一个虚指针（虛指针存在于对象实例地址的最前面，保证虚函数表有最高的性能），</a:t>
            </a:r>
            <a:r>
              <a:rPr lang="zh-CN" altLang="en-US" sz="2000" b="1" i="0" dirty="0">
                <a:solidFill>
                  <a:srgbClr val="5B2287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虚指针指向虛函数表。</a:t>
            </a:r>
            <a:endParaRPr lang="en-US" altLang="zh-CN" sz="2000" b="1" i="0" dirty="0">
              <a:solidFill>
                <a:srgbClr val="5B2287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b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注意：对象不包含虚函数表，只有需指针，类才包含虚函数表，派生类会生成一个兼容基类的虚函数表。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62641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7" y="1280135"/>
            <a:ext cx="1096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29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、分别写出饿汉和懒汉线程安全的单例模式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08000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单例模式</a:t>
            </a:r>
            <a:r>
              <a:rPr lang="zh-CN" altLang="en-US" sz="2000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保证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一个类仅有一个实例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，并提供一个访问它的</a:t>
            </a:r>
            <a:r>
              <a:rPr lang="zh-CN" altLang="en-US" sz="20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全局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访问点，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该实例被所有程序模块共享。</a:t>
            </a:r>
            <a:endParaRPr lang="en-US" altLang="zh-CN" sz="2000" b="0" i="0" dirty="0">
              <a:solidFill>
                <a:srgbClr val="5E90C4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根据单例对象创建时间，可分为两种模式：</a:t>
            </a:r>
            <a:r>
              <a:rPr lang="zh-CN" altLang="en-US" sz="2000" b="1" i="0" dirty="0">
                <a:solidFill>
                  <a:srgbClr val="5B2287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懒汉模式和饿汉模式。</a:t>
            </a:r>
            <a:endParaRPr lang="en-US" altLang="zh-CN" sz="2000" b="1" i="0" dirty="0">
              <a:solidFill>
                <a:srgbClr val="5B2287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懒汉模式：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延迟加载，不到万不得已不会去实例化类，也就是说第一次用到类实例的时候才会实例化。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饿汉模式 ：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在单例类定义的时候（即在</a:t>
            </a:r>
            <a:r>
              <a:rPr lang="en" altLang="zh-CN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main</a:t>
            </a:r>
            <a:r>
              <a:rPr lang="zh-CN" altLang="en-US" sz="2000" b="0" i="0" dirty="0">
                <a:solidFill>
                  <a:srgbClr val="855EC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函数之前）就进行实例化。</a:t>
            </a:r>
            <a:endParaRPr lang="en-US" altLang="zh-CN" sz="2000" b="0" i="0" dirty="0">
              <a:solidFill>
                <a:srgbClr val="855EC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因为</a:t>
            </a:r>
            <a:r>
              <a:rPr lang="en" altLang="zh-CN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main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函数执行之前，全局作用域的类成员变量</a:t>
            </a:r>
            <a:r>
              <a:rPr lang="en" altLang="zh-CN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instance_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已经初始化，故没有多线程的问题。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97140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面试题（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7" y="1280135"/>
            <a:ext cx="1096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30</a:t>
            </a: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、说出观察者模式类关系和优点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037996"/>
            <a:ext cx="108000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定义了对象之间</a:t>
            </a:r>
            <a:r>
              <a:rPr lang="zh-CN" altLang="en-US" sz="2000" b="1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一对多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的依赖，令多个观察者对象同时监听某一个主题对象，当主题对象发生改变时，所有的观察者都会收到通知并更新。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优点：</a:t>
            </a:r>
            <a:b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抽象耦合：在观察者和被观察者之间，建立了一个抽象的耦合，由于耦合是抽象的，可以很容易扩展观察者和被观察者。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缺点：</a:t>
            </a:r>
            <a:b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依赖过多：观察者之间细节依赖过多，会增加时间消耗和程序的复杂程度。这里的细节依赖指的是触发机制，触发链条，如果观察者设置过多，每次触发都要花很长时间去处理通知。</a:t>
            </a:r>
            <a:endParaRPr lang="en-US" altLang="zh-CN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循环调用：避免循环调用，</a:t>
            </a:r>
            <a:r>
              <a:rPr lang="zh-CN" altLang="en-US" sz="2000" b="0" i="0" dirty="0">
                <a:solidFill>
                  <a:srgbClr val="AA173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观察者和被观察者之间绝对不允许循环依赖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b="0" i="0" dirty="0">
                <a:solidFill>
                  <a:srgbClr val="5E90C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否则会触发二者之间的循环调用，导致系统崩溃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4769366" y="681587"/>
            <a:ext cx="2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总：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21-30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7087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1735</Words>
  <Application>Microsoft Macintosh PowerPoint</Application>
  <PresentationFormat>宽屏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SimSun</vt:lpstr>
      <vt:lpstr>Microsoft YaHei</vt:lpstr>
      <vt:lpstr>Microsoft YaHei</vt:lpstr>
      <vt:lpstr>Arial</vt:lpstr>
      <vt:lpstr>Helvetica Neue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宝知 黄</dc:creator>
  <cp:lastModifiedBy>宝知 黄</cp:lastModifiedBy>
  <cp:revision>38</cp:revision>
  <dcterms:created xsi:type="dcterms:W3CDTF">2024-02-07T15:48:26Z</dcterms:created>
  <dcterms:modified xsi:type="dcterms:W3CDTF">2024-02-24T02:43:52Z</dcterms:modified>
</cp:coreProperties>
</file>