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6C435F-19F1-4E86-A51A-900D1EFB7C59}">
          <p14:sldIdLst>
            <p14:sldId id="27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2287"/>
    <a:srgbClr val="5E90C4"/>
    <a:srgbClr val="961F17"/>
    <a:srgbClr val="855EC3"/>
    <a:srgbClr val="5B2187"/>
    <a:srgbClr val="BCCF9C"/>
    <a:srgbClr val="CBCBCB"/>
    <a:srgbClr val="D7D7D7"/>
    <a:srgbClr val="865FC5"/>
    <a:srgbClr val="AA1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4480-CBCF-FF99-E390-F08BFFAF9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6DF5C-A4E4-3079-73C1-F9EBCC9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8A0D-3837-69EC-494B-5B769EE3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B1FA-7520-FF7E-956A-999AC87B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01F8-8FB2-CBCB-D6B5-2EC9A90F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CBFB5-082C-6699-A28F-469C6C2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76C21-F364-BE25-1D0B-C61E1E8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AFE85-47A7-85D6-8AFD-8C597A49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2ECCD-CB7D-B6EB-CE64-FE7FEFE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E1059-931A-1DAC-BEF2-6A2F4997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12CB56-0F68-0968-290C-B50FD5CC3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3F5C4-4F2C-F0EA-84C1-B1415472A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4604-0C1F-F296-89CB-BAE8ED77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143DD-D411-50FE-D9CA-0E36F92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4015B-40F1-AFAB-9149-786F8763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8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34BF-F242-7779-6E87-E792FA49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AEA84-1CEE-D673-F7A2-B4AD02B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3980-A69C-0F3B-D2D2-3F07AB83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26B92-F80D-29FA-E59B-D9D8F47D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C5350-D99E-4C28-8869-6B98747E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4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B4D47-CCFD-1E9F-45C6-BE593108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78401-962E-CA1A-1236-3EFBF7069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E51D3-8FEC-499F-5663-CC85E593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59938-139B-83A8-E7CA-F11FF6635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10BE8-9FD3-FE0F-5340-CCD87C4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8D49F-BE05-9FA1-B43B-03AFA254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A696ED-83AC-21DD-D288-282BEA7E8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945DA-C334-DF43-42DA-0EBE725D0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5B693B-4131-EA90-AD22-369ADE25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E245C-1034-84C2-DBED-E3405056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FC7CE-6868-00A4-2E3E-C772E86A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5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CD48D-EA71-85A9-9068-3D05EDDB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45B492-A1C7-CAFD-EAE1-168A9E8B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16BEE-27AD-3112-4960-5DBF97380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B860BE-EA23-1D05-AB55-F295F90B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39512D-15E0-B745-076A-B34BABB0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61A2D-BDB9-4BE2-1C69-F21A7838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1A8F10-7282-F96B-E047-7C109B29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ECA37-A9FE-9DEA-E209-65AEB2B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2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F24BF-37CA-275F-4266-B570BEDA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824C3-26DB-AB6A-D429-3EA85C9E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E13659-B856-41EB-559A-469C9D45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6CAEA-E174-7496-F882-7D090427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4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4A5722-8B92-1C1E-B8AC-4FD5BA80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B47330-7493-9CB3-A593-8AB08F69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B0B87-22A2-32F7-41EB-6248D13E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AE16-20C2-C17B-CF81-A1FBEDDE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C3BE3-4FCF-571A-EB72-1F68E2DA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07AF2-D2E9-A3C3-D707-02908ACA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BB63B-FC7C-BE7A-4249-D74DF816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B6DDA-28E3-5A18-6C3D-8CDDFED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916DB-56FD-AD68-AE3F-8CC311C5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0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2ADFB-ACEB-A653-46B5-EDC83505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F628C4-AE5F-8F72-B6A1-F9A0FD1CB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967A2-4C70-F849-B2E4-BA440064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854F56-2389-CD1D-E580-9AF9F114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AA856-7545-98E5-F159-92CDEF3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81801-D28C-CBBC-B736-593D469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9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9B0C6-1E28-578A-8605-418AE503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D0BB-517A-A944-6665-3CFE9AD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3C54-5229-FDA0-FC41-36B3B3D40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FFC2-4A97-4DEF-8EBC-5F24CEB0D211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5CE3EB-EBD7-14C7-A394-35A7D91BC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BC0F6-5E25-F2D7-E776-519454637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537B-6CEF-42CE-808E-9B3A81538B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7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1EFAC096-5E1A-35EA-6103-9CDEC538A090}"/>
              </a:ext>
            </a:extLst>
          </p:cNvPr>
          <p:cNvSpPr txBox="1"/>
          <p:nvPr/>
        </p:nvSpPr>
        <p:spPr>
          <a:xfrm>
            <a:off x="1408945" y="4662066"/>
            <a:ext cx="4687055" cy="830997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rgbClr val="5B228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kumimoji="1" lang="zh-CN" altLang="en-US" sz="4800" b="1" dirty="0">
              <a:solidFill>
                <a:srgbClr val="5B2287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E14111E-5BB9-E78A-73FF-C964061D740E}"/>
              </a:ext>
            </a:extLst>
          </p:cNvPr>
          <p:cNvGrpSpPr/>
          <p:nvPr/>
        </p:nvGrpSpPr>
        <p:grpSpPr>
          <a:xfrm>
            <a:off x="370115" y="335265"/>
            <a:ext cx="11821885" cy="4175790"/>
            <a:chOff x="370115" y="1341105"/>
            <a:chExt cx="11821885" cy="417579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01BAEBA-01C8-715F-57C2-866320FA43DD}"/>
                </a:ext>
              </a:extLst>
            </p:cNvPr>
            <p:cNvGrpSpPr/>
            <p:nvPr/>
          </p:nvGrpSpPr>
          <p:grpSpPr>
            <a:xfrm>
              <a:off x="4073572" y="1735017"/>
              <a:ext cx="8118428" cy="2193809"/>
              <a:chOff x="4073572" y="1735017"/>
              <a:chExt cx="8118428" cy="2193809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8BB0E07-4733-31AA-1E3B-2697368E2C73}"/>
                  </a:ext>
                </a:extLst>
              </p:cNvPr>
              <p:cNvSpPr/>
              <p:nvPr/>
            </p:nvSpPr>
            <p:spPr>
              <a:xfrm>
                <a:off x="4073572" y="1735017"/>
                <a:ext cx="8118428" cy="2193809"/>
              </a:xfrm>
              <a:prstGeom prst="rect">
                <a:avLst/>
              </a:prstGeom>
              <a:solidFill>
                <a:srgbClr val="CBCBC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F37A317-4BF8-E938-32DA-4D64CA58F94B}"/>
                  </a:ext>
                </a:extLst>
              </p:cNvPr>
              <p:cNvSpPr txBox="1"/>
              <p:nvPr/>
            </p:nvSpPr>
            <p:spPr>
              <a:xfrm>
                <a:off x="4715031" y="2370256"/>
                <a:ext cx="51940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5400" b="1" dirty="0">
                    <a:solidFill>
                      <a:srgbClr val="5B228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记录｜</a:t>
                </a:r>
                <a:r>
                  <a:rPr kumimoji="1" lang="en-US" altLang="zh-CN" sz="5400" b="1" dirty="0">
                    <a:solidFill>
                      <a:srgbClr val="5B228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Qt</a:t>
                </a:r>
                <a:r>
                  <a:rPr kumimoji="1" lang="zh-CN" altLang="en-US" sz="5400" b="1" dirty="0">
                    <a:solidFill>
                      <a:srgbClr val="5B2287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面试题</a:t>
                </a:r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82DF2A3E-C33A-50F4-4D16-D89812584A39}"/>
                </a:ext>
              </a:extLst>
            </p:cNvPr>
            <p:cNvGrpSpPr/>
            <p:nvPr/>
          </p:nvGrpSpPr>
          <p:grpSpPr>
            <a:xfrm>
              <a:off x="370115" y="1341105"/>
              <a:ext cx="4255290" cy="4175790"/>
              <a:chOff x="1961262" y="1945985"/>
              <a:chExt cx="769993" cy="755607"/>
            </a:xfrm>
          </p:grpSpPr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78B1588F-A2A5-4764-0394-2A0DA37022DA}"/>
                  </a:ext>
                </a:extLst>
              </p:cNvPr>
              <p:cNvSpPr/>
              <p:nvPr/>
            </p:nvSpPr>
            <p:spPr>
              <a:xfrm>
                <a:off x="2175611" y="1945985"/>
                <a:ext cx="555644" cy="555644"/>
              </a:xfrm>
              <a:prstGeom prst="roundRect">
                <a:avLst/>
              </a:prstGeom>
              <a:solidFill>
                <a:srgbClr val="5B22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id="{C099FAC4-3820-4B49-F4B7-F3B31E757254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124" name="泪珠形 123">
                  <a:extLst>
                    <a:ext uri="{FF2B5EF4-FFF2-40B4-BE49-F238E27FC236}">
                      <a16:creationId xmlns:a16="http://schemas.microsoft.com/office/drawing/2014/main" id="{8EADDD14-6C31-B497-3AA0-78F2AE3A271E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E3212710-34CA-FCD3-044B-39BA30A91CCB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4C47AF3C-24DB-D41D-7821-61E3BC715417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6F11AA2E-66D2-8CEA-63E9-3F47FEDA2FF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89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4D0395FE-E788-8327-463D-B188076C4DB4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1BF89-D896-9DD8-B9BD-295E1F6AE8FA}"/>
              </a:ext>
            </a:extLst>
          </p:cNvPr>
          <p:cNvGrpSpPr/>
          <p:nvPr/>
        </p:nvGrpSpPr>
        <p:grpSpPr>
          <a:xfrm>
            <a:off x="6937817" y="3675811"/>
            <a:ext cx="4178344" cy="2944748"/>
            <a:chOff x="4876800" y="2129467"/>
            <a:chExt cx="4761360" cy="3355637"/>
          </a:xfrm>
        </p:grpSpPr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CB5BC407-8186-3190-146F-E89A8088102B}"/>
                </a:ext>
              </a:extLst>
            </p:cNvPr>
            <p:cNvCxnSpPr>
              <a:cxnSpLocks/>
              <a:stCxn id="33" idx="4"/>
              <a:endCxn id="17" idx="0"/>
            </p:cNvCxnSpPr>
            <p:nvPr/>
          </p:nvCxnSpPr>
          <p:spPr>
            <a:xfrm>
              <a:off x="5209700" y="2586667"/>
              <a:ext cx="0" cy="24148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213E5A1-2B29-F414-D4C6-EDAEAFDFB3D2}"/>
                </a:ext>
              </a:extLst>
            </p:cNvPr>
            <p:cNvGrpSpPr/>
            <p:nvPr/>
          </p:nvGrpSpPr>
          <p:grpSpPr>
            <a:xfrm>
              <a:off x="4876800" y="2129467"/>
              <a:ext cx="4761360" cy="457200"/>
              <a:chOff x="3335075" y="2229919"/>
              <a:chExt cx="4761360" cy="457200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66A822E-39B0-C3C5-F6CC-BBB51725DE09}"/>
                  </a:ext>
                </a:extLst>
              </p:cNvPr>
              <p:cNvGrpSpPr/>
              <p:nvPr/>
            </p:nvGrpSpPr>
            <p:grpSpPr>
              <a:xfrm>
                <a:off x="3335075" y="2229919"/>
                <a:ext cx="561500" cy="457200"/>
                <a:chOff x="4315300" y="1683131"/>
                <a:chExt cx="561500" cy="457200"/>
              </a:xfrm>
            </p:grpSpPr>
            <p:sp>
              <p:nvSpPr>
                <p:cNvPr id="32" name="流程图: 接点 32">
                  <a:extLst>
                    <a:ext uri="{FF2B5EF4-FFF2-40B4-BE49-F238E27FC236}">
                      <a16:creationId xmlns:a16="http://schemas.microsoft.com/office/drawing/2014/main" id="{E2AB0559-2762-83EF-69D9-B9C40A05F4F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流程图: 接点 34">
                  <a:extLst>
                    <a:ext uri="{FF2B5EF4-FFF2-40B4-BE49-F238E27FC236}">
                      <a16:creationId xmlns:a16="http://schemas.microsoft.com/office/drawing/2014/main" id="{04F83342-6030-E802-0080-56BFB241602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CBCBCB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1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898B2F8-93B4-4015-5C63-89984FABBF1B}"/>
                  </a:ext>
                </a:extLst>
              </p:cNvPr>
              <p:cNvSpPr/>
              <p:nvPr/>
            </p:nvSpPr>
            <p:spPr>
              <a:xfrm>
                <a:off x="4000875" y="2229919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F628182-0EEC-E5C3-249E-D89DF224E113}"/>
                </a:ext>
              </a:extLst>
            </p:cNvPr>
            <p:cNvGrpSpPr/>
            <p:nvPr/>
          </p:nvGrpSpPr>
          <p:grpSpPr>
            <a:xfrm>
              <a:off x="4876800" y="2839172"/>
              <a:ext cx="4761360" cy="457200"/>
              <a:chOff x="3335075" y="2939624"/>
              <a:chExt cx="4761360" cy="45720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F682BB53-87E1-9889-E398-7997CBA5184C}"/>
                  </a:ext>
                </a:extLst>
              </p:cNvPr>
              <p:cNvGrpSpPr/>
              <p:nvPr/>
            </p:nvGrpSpPr>
            <p:grpSpPr>
              <a:xfrm>
                <a:off x="3335075" y="2939624"/>
                <a:ext cx="561500" cy="457200"/>
                <a:chOff x="4315300" y="1683131"/>
                <a:chExt cx="561500" cy="457200"/>
              </a:xfrm>
            </p:grpSpPr>
            <p:sp>
              <p:nvSpPr>
                <p:cNvPr id="28" name="流程图: 接点 56">
                  <a:extLst>
                    <a:ext uri="{FF2B5EF4-FFF2-40B4-BE49-F238E27FC236}">
                      <a16:creationId xmlns:a16="http://schemas.microsoft.com/office/drawing/2014/main" id="{C548AA75-B33B-0658-4C65-7D7865D01DA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流程图: 接点 57">
                  <a:extLst>
                    <a:ext uri="{FF2B5EF4-FFF2-40B4-BE49-F238E27FC236}">
                      <a16:creationId xmlns:a16="http://schemas.microsoft.com/office/drawing/2014/main" id="{69B3D04F-CF25-A7D2-876E-470889D27FE8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2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2DDB9F8-4C5E-F606-626E-ED33D979DC9D}"/>
                  </a:ext>
                </a:extLst>
              </p:cNvPr>
              <p:cNvSpPr/>
              <p:nvPr/>
            </p:nvSpPr>
            <p:spPr>
              <a:xfrm>
                <a:off x="4000875" y="2939624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4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C2B47-930A-6EC7-BAE6-1544D2C43393}"/>
                </a:ext>
              </a:extLst>
            </p:cNvPr>
            <p:cNvGrpSpPr/>
            <p:nvPr/>
          </p:nvGrpSpPr>
          <p:grpSpPr>
            <a:xfrm>
              <a:off x="4876800" y="3563888"/>
              <a:ext cx="4761360" cy="473816"/>
              <a:chOff x="3335075" y="3607692"/>
              <a:chExt cx="4761360" cy="47381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CFADDBF-9F9F-B084-3BC4-DE2A3E6A3E7B}"/>
                  </a:ext>
                </a:extLst>
              </p:cNvPr>
              <p:cNvGrpSpPr/>
              <p:nvPr/>
            </p:nvGrpSpPr>
            <p:grpSpPr>
              <a:xfrm>
                <a:off x="3335075" y="3624308"/>
                <a:ext cx="561500" cy="457200"/>
                <a:chOff x="4315300" y="1683131"/>
                <a:chExt cx="561500" cy="457200"/>
              </a:xfrm>
            </p:grpSpPr>
            <p:sp>
              <p:nvSpPr>
                <p:cNvPr id="24" name="流程图: 接点 59">
                  <a:extLst>
                    <a:ext uri="{FF2B5EF4-FFF2-40B4-BE49-F238E27FC236}">
                      <a16:creationId xmlns:a16="http://schemas.microsoft.com/office/drawing/2014/main" id="{F912823C-0B95-1DEE-8B6F-0C812FE01154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流程图: 接点 60">
                  <a:extLst>
                    <a:ext uri="{FF2B5EF4-FFF2-40B4-BE49-F238E27FC236}">
                      <a16:creationId xmlns:a16="http://schemas.microsoft.com/office/drawing/2014/main" id="{FCA41BD3-6077-2ED8-1CAC-E337F214DB0B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3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187C21C-139F-67E7-3824-45CFC1155975}"/>
                  </a:ext>
                </a:extLst>
              </p:cNvPr>
              <p:cNvSpPr/>
              <p:nvPr/>
            </p:nvSpPr>
            <p:spPr>
              <a:xfrm>
                <a:off x="4000875" y="3607692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98E8ADE-9680-8041-9CAA-C340571D81DC}"/>
                </a:ext>
              </a:extLst>
            </p:cNvPr>
            <p:cNvGrpSpPr/>
            <p:nvPr/>
          </p:nvGrpSpPr>
          <p:grpSpPr>
            <a:xfrm>
              <a:off x="4876800" y="4274460"/>
              <a:ext cx="4761360" cy="484695"/>
              <a:chOff x="3335075" y="4289902"/>
              <a:chExt cx="4761360" cy="48469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E78EFA56-8739-29C2-2809-AE3D67A0CE1C}"/>
                  </a:ext>
                </a:extLst>
              </p:cNvPr>
              <p:cNvGrpSpPr/>
              <p:nvPr/>
            </p:nvGrpSpPr>
            <p:grpSpPr>
              <a:xfrm>
                <a:off x="3335075" y="4289902"/>
                <a:ext cx="561500" cy="457200"/>
                <a:chOff x="4315300" y="1683131"/>
                <a:chExt cx="561500" cy="457200"/>
              </a:xfrm>
            </p:grpSpPr>
            <p:sp>
              <p:nvSpPr>
                <p:cNvPr id="20" name="流程图: 接点 62">
                  <a:extLst>
                    <a:ext uri="{FF2B5EF4-FFF2-40B4-BE49-F238E27FC236}">
                      <a16:creationId xmlns:a16="http://schemas.microsoft.com/office/drawing/2014/main" id="{69D7CDE1-E49A-38EC-C52E-BB0A7E45F3C5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1" name="流程图: 接点 63">
                  <a:extLst>
                    <a:ext uri="{FF2B5EF4-FFF2-40B4-BE49-F238E27FC236}">
                      <a16:creationId xmlns:a16="http://schemas.microsoft.com/office/drawing/2014/main" id="{7A5AAA48-DF56-384D-6A3F-7E5CB08B80BA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4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666B6D8-1123-F826-7DE6-C35CF7AED6FB}"/>
                  </a:ext>
                </a:extLst>
              </p:cNvPr>
              <p:cNvSpPr/>
              <p:nvPr/>
            </p:nvSpPr>
            <p:spPr>
              <a:xfrm>
                <a:off x="4000875" y="4317397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6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5AAF550-49A7-E744-69EF-F78669CBF5FE}"/>
                </a:ext>
              </a:extLst>
            </p:cNvPr>
            <p:cNvGrpSpPr/>
            <p:nvPr/>
          </p:nvGrpSpPr>
          <p:grpSpPr>
            <a:xfrm>
              <a:off x="4876800" y="5001503"/>
              <a:ext cx="4761360" cy="483601"/>
              <a:chOff x="3335075" y="5101955"/>
              <a:chExt cx="4761360" cy="48360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C08697F-BA78-8BBE-2072-AEB9097F02FC}"/>
                  </a:ext>
                </a:extLst>
              </p:cNvPr>
              <p:cNvGrpSpPr/>
              <p:nvPr/>
            </p:nvGrpSpPr>
            <p:grpSpPr>
              <a:xfrm>
                <a:off x="3335075" y="5101955"/>
                <a:ext cx="561500" cy="457200"/>
                <a:chOff x="4315300" y="1683131"/>
                <a:chExt cx="561500" cy="457200"/>
              </a:xfrm>
            </p:grpSpPr>
            <p:sp>
              <p:nvSpPr>
                <p:cNvPr id="16" name="流程图: 接点 65">
                  <a:extLst>
                    <a:ext uri="{FF2B5EF4-FFF2-40B4-BE49-F238E27FC236}">
                      <a16:creationId xmlns:a16="http://schemas.microsoft.com/office/drawing/2014/main" id="{6A471D8F-FFBF-28ED-5442-3C97FA6F4282}"/>
                    </a:ext>
                  </a:extLst>
                </p:cNvPr>
                <p:cNvSpPr/>
                <p:nvPr/>
              </p:nvSpPr>
              <p:spPr>
                <a:xfrm>
                  <a:off x="4315300" y="1683131"/>
                  <a:ext cx="457200" cy="457200"/>
                </a:xfrm>
                <a:prstGeom prst="flowChartConnector">
                  <a:avLst/>
                </a:prstGeom>
                <a:solidFill>
                  <a:srgbClr val="5B2287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流程图: 接点 66">
                  <a:extLst>
                    <a:ext uri="{FF2B5EF4-FFF2-40B4-BE49-F238E27FC236}">
                      <a16:creationId xmlns:a16="http://schemas.microsoft.com/office/drawing/2014/main" id="{34634B3A-4AED-8407-64FF-A6B5E9C3E331}"/>
                    </a:ext>
                  </a:extLst>
                </p:cNvPr>
                <p:cNvSpPr/>
                <p:nvPr/>
              </p:nvSpPr>
              <p:spPr>
                <a:xfrm>
                  <a:off x="4419600" y="1683131"/>
                  <a:ext cx="457200" cy="457200"/>
                </a:xfrm>
                <a:prstGeom prst="flowChartConnector">
                  <a:avLst/>
                </a:prstGeom>
                <a:solidFill>
                  <a:srgbClr val="865FC5"/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5</a:t>
                  </a:r>
                  <a:endParaRPr lang="zh-CN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7415284-83F8-C995-C3C4-2F249F615962}"/>
                  </a:ext>
                </a:extLst>
              </p:cNvPr>
              <p:cNvSpPr/>
              <p:nvPr/>
            </p:nvSpPr>
            <p:spPr>
              <a:xfrm>
                <a:off x="4000875" y="5128356"/>
                <a:ext cx="409556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面试题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7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3A0A583-DEC0-098E-BF33-B02FD8935758}"/>
              </a:ext>
            </a:extLst>
          </p:cNvPr>
          <p:cNvGrpSpPr/>
          <p:nvPr/>
        </p:nvGrpSpPr>
        <p:grpSpPr>
          <a:xfrm>
            <a:off x="4904339" y="4034756"/>
            <a:ext cx="1191043" cy="1988836"/>
            <a:chOff x="4935252" y="4269105"/>
            <a:chExt cx="985689" cy="1645931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91823675-C809-8F70-A4CB-83C203EDEE21}"/>
                </a:ext>
              </a:extLst>
            </p:cNvPr>
            <p:cNvSpPr/>
            <p:nvPr/>
          </p:nvSpPr>
          <p:spPr>
            <a:xfrm>
              <a:off x="4996777" y="4332384"/>
              <a:ext cx="924164" cy="1582652"/>
            </a:xfrm>
            <a:prstGeom prst="roundRect">
              <a:avLst/>
            </a:prstGeom>
            <a:solidFill>
              <a:srgbClr val="5B2287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630A984-29F9-5669-ED48-E20E9891D43B}"/>
                </a:ext>
              </a:extLst>
            </p:cNvPr>
            <p:cNvSpPr txBox="1"/>
            <p:nvPr/>
          </p:nvSpPr>
          <p:spPr>
            <a:xfrm>
              <a:off x="5161426" y="4541049"/>
              <a:ext cx="662249" cy="1299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目</a:t>
              </a:r>
              <a:endParaRPr kumimoji="1" lang="en-US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zh-CN" altLang="en-US" sz="4800" b="1" dirty="0">
                  <a:solidFill>
                    <a:srgbClr val="D9D9D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录</a:t>
              </a:r>
              <a:endParaRPr kumimoji="1" lang="en" altLang="zh-CN" sz="4800" b="1" dirty="0">
                <a:solidFill>
                  <a:srgbClr val="D9D9D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0DF247A-C69E-7C69-7162-C321EA611C6A}"/>
                </a:ext>
              </a:extLst>
            </p:cNvPr>
            <p:cNvGrpSpPr/>
            <p:nvPr/>
          </p:nvGrpSpPr>
          <p:grpSpPr>
            <a:xfrm flipH="1">
              <a:off x="4935252" y="4269105"/>
              <a:ext cx="401217" cy="401217"/>
              <a:chOff x="1961262" y="1945984"/>
              <a:chExt cx="769993" cy="755608"/>
            </a:xfrm>
          </p:grpSpPr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E328F713-3AB9-838A-CA0A-BCADD72B8374}"/>
                  </a:ext>
                </a:extLst>
              </p:cNvPr>
              <p:cNvSpPr/>
              <p:nvPr/>
            </p:nvSpPr>
            <p:spPr>
              <a:xfrm>
                <a:off x="2175611" y="1945984"/>
                <a:ext cx="555644" cy="555644"/>
              </a:xfrm>
              <a:prstGeom prst="roundRect">
                <a:avLst/>
              </a:prstGeom>
              <a:solidFill>
                <a:srgbClr val="5B238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89820E4-3071-DE96-5CFB-A140584ED485}"/>
                  </a:ext>
                </a:extLst>
              </p:cNvPr>
              <p:cNvGrpSpPr/>
              <p:nvPr/>
            </p:nvGrpSpPr>
            <p:grpSpPr>
              <a:xfrm>
                <a:off x="1961262" y="2031453"/>
                <a:ext cx="670139" cy="670139"/>
                <a:chOff x="3861672" y="1879053"/>
                <a:chExt cx="670139" cy="670139"/>
              </a:xfrm>
            </p:grpSpPr>
            <p:sp>
              <p:nvSpPr>
                <p:cNvPr id="53" name="泪珠形 52">
                  <a:extLst>
                    <a:ext uri="{FF2B5EF4-FFF2-40B4-BE49-F238E27FC236}">
                      <a16:creationId xmlns:a16="http://schemas.microsoft.com/office/drawing/2014/main" id="{320C89CA-49E7-1EEB-9741-1B47159BB2DA}"/>
                    </a:ext>
                  </a:extLst>
                </p:cNvPr>
                <p:cNvSpPr/>
                <p:nvPr/>
              </p:nvSpPr>
              <p:spPr>
                <a:xfrm>
                  <a:off x="3861672" y="1879053"/>
                  <a:ext cx="670139" cy="670139"/>
                </a:xfrm>
                <a:prstGeom prst="teardrop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42DABD50-568F-71F0-3B5F-9006E5491786}"/>
                    </a:ext>
                  </a:extLst>
                </p:cNvPr>
                <p:cNvGrpSpPr/>
                <p:nvPr/>
              </p:nvGrpSpPr>
              <p:grpSpPr>
                <a:xfrm flipH="1">
                  <a:off x="4045451" y="2008598"/>
                  <a:ext cx="352684" cy="358820"/>
                  <a:chOff x="4799431" y="1979028"/>
                  <a:chExt cx="418686" cy="425970"/>
                </a:xfrm>
                <a:solidFill>
                  <a:srgbClr val="8F7DAE"/>
                </a:solidFill>
              </p:grpSpPr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C41F52D-DD03-ACCE-ED97-5DC7784DBF99}"/>
                      </a:ext>
                    </a:extLst>
                  </p:cNvPr>
                  <p:cNvSpPr/>
                  <p:nvPr/>
                </p:nvSpPr>
                <p:spPr>
                  <a:xfrm flipH="1">
                    <a:off x="4799432" y="1979111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647E9203-C502-3279-3745-C90A9E237DA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7353" y="1988890"/>
                    <a:ext cx="162842" cy="418685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2951A80-9B86-64F5-C3D8-A4B630623BCB}"/>
                      </a:ext>
                    </a:extLst>
                  </p:cNvPr>
                  <p:cNvSpPr/>
                  <p:nvPr/>
                </p:nvSpPr>
                <p:spPr>
                  <a:xfrm flipH="1">
                    <a:off x="5058532" y="1979028"/>
                    <a:ext cx="159585" cy="425887"/>
                  </a:xfrm>
                  <a:prstGeom prst="rect">
                    <a:avLst/>
                  </a:prstGeom>
                  <a:solidFill>
                    <a:srgbClr val="5B228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116BA649-43CB-A1D4-7C36-9A43D48368B2}"/>
              </a:ext>
            </a:extLst>
          </p:cNvPr>
          <p:cNvCxnSpPr>
            <a:cxnSpLocks/>
          </p:cNvCxnSpPr>
          <p:nvPr/>
        </p:nvCxnSpPr>
        <p:spPr>
          <a:xfrm>
            <a:off x="6515672" y="3675811"/>
            <a:ext cx="0" cy="2944748"/>
          </a:xfrm>
          <a:prstGeom prst="line">
            <a:avLst/>
          </a:prstGeom>
          <a:ln>
            <a:solidFill>
              <a:srgbClr val="CBCBCB"/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6A3187E-E591-5181-CEB8-25B1969C06B1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0BA8956-8CA3-33DE-C0C3-E96B8B61439F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4829516-C4A5-1082-D5C8-BED92DD687BE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F5A87A6-E064-F773-4E6A-853AB2461807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6" name="椭圆 85">
            <a:extLst>
              <a:ext uri="{FF2B5EF4-FFF2-40B4-BE49-F238E27FC236}">
                <a16:creationId xmlns:a16="http://schemas.microsoft.com/office/drawing/2014/main" id="{242CE001-FDDD-96F1-E640-EC6CAA244E62}"/>
              </a:ext>
            </a:extLst>
          </p:cNvPr>
          <p:cNvSpPr/>
          <p:nvPr/>
        </p:nvSpPr>
        <p:spPr>
          <a:xfrm>
            <a:off x="10463485" y="2283987"/>
            <a:ext cx="1305351" cy="1305351"/>
          </a:xfrm>
          <a:prstGeom prst="ellipse">
            <a:avLst/>
          </a:prstGeom>
          <a:solidFill>
            <a:srgbClr val="5B2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笔记</a:t>
            </a:r>
          </a:p>
        </p:txBody>
      </p:sp>
    </p:spTree>
    <p:extLst>
      <p:ext uri="{BB962C8B-B14F-4D97-AF65-F5344CB8AC3E}">
        <p14:creationId xmlns:p14="http://schemas.microsoft.com/office/powerpoint/2010/main" val="300864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1CD9-0A30-6CD9-12D0-27FE8F67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184C1-44B5-DD8B-9A8E-663B47E083A3}"/>
              </a:ext>
            </a:extLst>
          </p:cNvPr>
          <p:cNvCxnSpPr>
            <a:cxnSpLocks/>
          </p:cNvCxnSpPr>
          <p:nvPr/>
        </p:nvCxnSpPr>
        <p:spPr>
          <a:xfrm>
            <a:off x="12300558" y="3429000"/>
            <a:ext cx="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02560BA-8B4B-90C2-B4C5-E224A17C5E0E}"/>
              </a:ext>
            </a:extLst>
          </p:cNvPr>
          <p:cNvSpPr txBox="1"/>
          <p:nvPr/>
        </p:nvSpPr>
        <p:spPr>
          <a:xfrm>
            <a:off x="11821886" y="-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74054EF5-548D-7EB3-33F9-76EB71657A52}"/>
              </a:ext>
            </a:extLst>
          </p:cNvPr>
          <p:cNvCxnSpPr>
            <a:cxnSpLocks/>
          </p:cNvCxnSpPr>
          <p:nvPr/>
        </p:nvCxnSpPr>
        <p:spPr>
          <a:xfrm>
            <a:off x="885944" y="672398"/>
            <a:ext cx="11318582" cy="0"/>
          </a:xfrm>
          <a:prstGeom prst="line">
            <a:avLst/>
          </a:prstGeom>
          <a:ln w="12700">
            <a:solidFill>
              <a:schemeClr val="dk1">
                <a:alpha val="12101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0F5ED27-6693-7A15-3F8A-711CC1846D3D}"/>
              </a:ext>
            </a:extLst>
          </p:cNvPr>
          <p:cNvGrpSpPr/>
          <p:nvPr/>
        </p:nvGrpSpPr>
        <p:grpSpPr>
          <a:xfrm>
            <a:off x="921" y="-1"/>
            <a:ext cx="1080000" cy="1080000"/>
            <a:chOff x="1961262" y="1945984"/>
            <a:chExt cx="769993" cy="755608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3F1A1B02-2F65-266F-8446-646AAB3C2E69}"/>
                </a:ext>
              </a:extLst>
            </p:cNvPr>
            <p:cNvSpPr/>
            <p:nvPr/>
          </p:nvSpPr>
          <p:spPr>
            <a:xfrm>
              <a:off x="2175611" y="1945984"/>
              <a:ext cx="555644" cy="555644"/>
            </a:xfrm>
            <a:prstGeom prst="roundRect">
              <a:avLst/>
            </a:prstGeom>
            <a:solidFill>
              <a:srgbClr val="5B23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11E98B-8C2D-EB13-035B-CCD00B5BE110}"/>
                </a:ext>
              </a:extLst>
            </p:cNvPr>
            <p:cNvGrpSpPr/>
            <p:nvPr/>
          </p:nvGrpSpPr>
          <p:grpSpPr>
            <a:xfrm>
              <a:off x="1961262" y="2031453"/>
              <a:ext cx="670139" cy="670139"/>
              <a:chOff x="3861672" y="1879053"/>
              <a:chExt cx="670139" cy="670139"/>
            </a:xfrm>
          </p:grpSpPr>
          <p:sp>
            <p:nvSpPr>
              <p:cNvPr id="14" name="泪珠形 13">
                <a:extLst>
                  <a:ext uri="{FF2B5EF4-FFF2-40B4-BE49-F238E27FC236}">
                    <a16:creationId xmlns:a16="http://schemas.microsoft.com/office/drawing/2014/main" id="{AEDFA575-2EE8-A58B-0A31-45E0C1E13093}"/>
                  </a:ext>
                </a:extLst>
              </p:cNvPr>
              <p:cNvSpPr/>
              <p:nvPr/>
            </p:nvSpPr>
            <p:spPr>
              <a:xfrm>
                <a:off x="3861672" y="1879053"/>
                <a:ext cx="670139" cy="670139"/>
              </a:xfrm>
              <a:prstGeom prst="teardrop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19EE840-049F-9829-9EA9-7E0604C40BD8}"/>
                  </a:ext>
                </a:extLst>
              </p:cNvPr>
              <p:cNvGrpSpPr/>
              <p:nvPr/>
            </p:nvGrpSpPr>
            <p:grpSpPr>
              <a:xfrm flipH="1">
                <a:off x="4045451" y="2008598"/>
                <a:ext cx="352684" cy="358820"/>
                <a:chOff x="4799431" y="1979028"/>
                <a:chExt cx="418686" cy="425970"/>
              </a:xfrm>
              <a:solidFill>
                <a:srgbClr val="8F7DAE"/>
              </a:solidFill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76B908-225D-E167-A153-2A0FE1AFAA1F}"/>
                    </a:ext>
                  </a:extLst>
                </p:cNvPr>
                <p:cNvSpPr/>
                <p:nvPr/>
              </p:nvSpPr>
              <p:spPr>
                <a:xfrm flipH="1">
                  <a:off x="4799432" y="1979111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8488021-1E43-3D1D-B1A1-334C4C447A21}"/>
                    </a:ext>
                  </a:extLst>
                </p:cNvPr>
                <p:cNvSpPr/>
                <p:nvPr/>
              </p:nvSpPr>
              <p:spPr>
                <a:xfrm rot="5400000">
                  <a:off x="4927353" y="1988890"/>
                  <a:ext cx="162842" cy="418685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5B2287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C45A6D0-C372-858D-96DC-076937B61566}"/>
                    </a:ext>
                  </a:extLst>
                </p:cNvPr>
                <p:cNvSpPr/>
                <p:nvPr/>
              </p:nvSpPr>
              <p:spPr>
                <a:xfrm flipH="1">
                  <a:off x="5058532" y="1979028"/>
                  <a:ext cx="159585" cy="425887"/>
                </a:xfrm>
                <a:prstGeom prst="rect">
                  <a:avLst/>
                </a:prstGeom>
                <a:solidFill>
                  <a:srgbClr val="5B228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E6DAFAF6-F4BF-66E9-350B-6B6182CE274F}"/>
              </a:ext>
            </a:extLst>
          </p:cNvPr>
          <p:cNvSpPr/>
          <p:nvPr/>
        </p:nvSpPr>
        <p:spPr>
          <a:xfrm>
            <a:off x="1095946" y="0"/>
            <a:ext cx="5000054" cy="67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r>
              <a:rPr kumimoji="1" lang="en-US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</a:t>
            </a:r>
            <a:r>
              <a:rPr kumimoji="1"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堆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B44F4-B5B7-1173-7BDA-2B092CA651BF}"/>
              </a:ext>
            </a:extLst>
          </p:cNvPr>
          <p:cNvGrpSpPr/>
          <p:nvPr/>
        </p:nvGrpSpPr>
        <p:grpSpPr>
          <a:xfrm>
            <a:off x="10549541" y="113182"/>
            <a:ext cx="1656318" cy="456027"/>
            <a:chOff x="10549541" y="113182"/>
            <a:chExt cx="1656318" cy="456027"/>
          </a:xfrm>
          <a:solidFill>
            <a:srgbClr val="5B2287"/>
          </a:solidFill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5A7CD73-384F-07B1-364B-9D62A7E89F32}"/>
                </a:ext>
              </a:extLst>
            </p:cNvPr>
            <p:cNvSpPr/>
            <p:nvPr/>
          </p:nvSpPr>
          <p:spPr>
            <a:xfrm>
              <a:off x="10709854" y="117618"/>
              <a:ext cx="1496005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9F0BDD-464F-68D7-D50F-B7DE4B271AB8}"/>
                </a:ext>
              </a:extLst>
            </p:cNvPr>
            <p:cNvSpPr txBox="1"/>
            <p:nvPr/>
          </p:nvSpPr>
          <p:spPr>
            <a:xfrm>
              <a:off x="10811435" y="131697"/>
              <a:ext cx="1280160" cy="4154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zh-CN" altLang="en-US" sz="2100" dirty="0">
                  <a:solidFill>
                    <a:srgbClr val="D9D9D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木如知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E57AEC-C7AD-A6AC-093B-AE472A687A02}"/>
                </a:ext>
              </a:extLst>
            </p:cNvPr>
            <p:cNvSpPr/>
            <p:nvPr/>
          </p:nvSpPr>
          <p:spPr>
            <a:xfrm>
              <a:off x="10549541" y="113182"/>
              <a:ext cx="108000" cy="451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49D46E-10B5-CA52-A9C9-4489D965885B}"/>
              </a:ext>
            </a:extLst>
          </p:cNvPr>
          <p:cNvSpPr/>
          <p:nvPr/>
        </p:nvSpPr>
        <p:spPr>
          <a:xfrm>
            <a:off x="165100" y="1202160"/>
            <a:ext cx="11841517" cy="545637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675BDF-C56D-480A-5EB6-1BFF58E78E24}"/>
              </a:ext>
            </a:extLst>
          </p:cNvPr>
          <p:cNvSpPr/>
          <p:nvPr/>
        </p:nvSpPr>
        <p:spPr>
          <a:xfrm>
            <a:off x="3524807" y="803442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737D9CD-014C-DBFB-9846-D91803C5124A}"/>
              </a:ext>
            </a:extLst>
          </p:cNvPr>
          <p:cNvSpPr/>
          <p:nvPr/>
        </p:nvSpPr>
        <p:spPr>
          <a:xfrm>
            <a:off x="5237720" y="803443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RAII</a:t>
            </a:r>
            <a:endParaRPr lang="zh-CN" altLang="en-US" sz="1400" dirty="0">
              <a:solidFill>
                <a:srgbClr val="5B2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9C023C-0294-3835-DFDD-48D2A1692054}"/>
              </a:ext>
            </a:extLst>
          </p:cNvPr>
          <p:cNvSpPr/>
          <p:nvPr/>
        </p:nvSpPr>
        <p:spPr>
          <a:xfrm>
            <a:off x="6957927" y="803442"/>
            <a:ext cx="1620000" cy="285811"/>
          </a:xfrm>
          <a:prstGeom prst="rect">
            <a:avLst/>
          </a:prstGeom>
          <a:solidFill>
            <a:srgbClr val="5B2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14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838B932-7D04-E91F-60FE-AB990519362A}"/>
              </a:ext>
            </a:extLst>
          </p:cNvPr>
          <p:cNvSpPr/>
          <p:nvPr/>
        </p:nvSpPr>
        <p:spPr>
          <a:xfrm>
            <a:off x="8670840" y="803674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面试题</a:t>
            </a:r>
            <a:r>
              <a:rPr lang="en-US" altLang="zh-CN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rgbClr val="5B22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393B148-24ED-DD61-2C3E-316E8DE18558}"/>
              </a:ext>
            </a:extLst>
          </p:cNvPr>
          <p:cNvSpPr/>
          <p:nvPr/>
        </p:nvSpPr>
        <p:spPr>
          <a:xfrm>
            <a:off x="1811894" y="803442"/>
            <a:ext cx="1620000" cy="2858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5B22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900210-40B7-6759-F6B3-B64A6DD22ACF}"/>
              </a:ext>
            </a:extLst>
          </p:cNvPr>
          <p:cNvSpPr txBox="1"/>
          <p:nvPr/>
        </p:nvSpPr>
        <p:spPr>
          <a:xfrm>
            <a:off x="5743980" y="6658538"/>
            <a:ext cx="612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zh-CN" altLang="en-US" sz="800" dirty="0">
                <a:solidFill>
                  <a:schemeClr val="bg2">
                    <a:lumMod val="90000"/>
                  </a:schemeClr>
                </a:solidFill>
              </a:rPr>
              <a:t>木如知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3DA27-33D9-8583-2E17-7D43A1D86DEA}"/>
              </a:ext>
            </a:extLst>
          </p:cNvPr>
          <p:cNvSpPr txBox="1"/>
          <p:nvPr/>
        </p:nvSpPr>
        <p:spPr>
          <a:xfrm>
            <a:off x="564818" y="144369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B2A18A-B39F-8DB9-085B-36C53CD6C8BC}"/>
              </a:ext>
            </a:extLst>
          </p:cNvPr>
          <p:cNvSpPr txBox="1"/>
          <p:nvPr/>
        </p:nvSpPr>
        <p:spPr>
          <a:xfrm>
            <a:off x="753368" y="2264256"/>
            <a:ext cx="1125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zh-CN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16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59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等线 Light</vt:lpstr>
      <vt:lpstr>SimSun</vt:lpstr>
      <vt:lpstr>微软雅黑</vt:lpstr>
      <vt:lpstr>微软雅黑</vt:lpstr>
      <vt:lpstr>Arial</vt:lpstr>
      <vt:lpstr>Arial Black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宝知 黄</dc:creator>
  <cp:lastModifiedBy>宝知 黄</cp:lastModifiedBy>
  <cp:revision>26</cp:revision>
  <dcterms:created xsi:type="dcterms:W3CDTF">2024-02-07T15:48:26Z</dcterms:created>
  <dcterms:modified xsi:type="dcterms:W3CDTF">2024-02-14T15:43:52Z</dcterms:modified>
</cp:coreProperties>
</file>