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7" r:id="rId5"/>
    <p:sldId id="268" r:id="rId6"/>
    <p:sldId id="262" r:id="rId7"/>
    <p:sldId id="273" r:id="rId8"/>
    <p:sldId id="275" r:id="rId9"/>
    <p:sldId id="277" r:id="rId10"/>
    <p:sldId id="274" r:id="rId11"/>
    <p:sldId id="276" r:id="rId12"/>
    <p:sldId id="278" r:id="rId13"/>
  </p:sldIdLst>
  <p:sldSz cx="12188825" cy="6858000"/>
  <p:notesSz cx="6858000" cy="9144000"/>
  <p:defaultTextStyle>
    <a:defPPr rtl="0">
      <a:defRPr lang="zh-cn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2316" autoAdjust="0"/>
  </p:normalViewPr>
  <p:slideViewPr>
    <p:cSldViewPr>
      <p:cViewPr varScale="1">
        <p:scale>
          <a:sx n="69" d="100"/>
          <a:sy n="69" d="100"/>
        </p:scale>
        <p:origin x="564" y="4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DE4EB07-F0BE-46FF-840B-C8E3CE9E8721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2019/11/7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DE4EB07-F0BE-46FF-840B-C8E3CE9E8721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2019/11/7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0023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4135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3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2604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对角线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基线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任意多边形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任意多边形(F)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(F)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22" name="日期占位符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0F08F57-8AF4-4192-8C0E-F86A12100C7B}" type="datetime1">
              <a:rPr lang="zh-CN" altLang="en-US" smtClean="0"/>
              <a:pPr/>
              <a:t>2019/11/7</a:t>
            </a:fld>
            <a:endParaRPr lang="zh-CN" altLang="en-US" dirty="0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24" name="幻灯片编号占位符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014DD1E-5D91-48A3-AD6D-45FBA980D10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2019/11/7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2019/11/7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2019/11/7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对角线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直接连接符​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接连接符​​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2019/11/7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2019/11/7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2019/11/7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2019/11/7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2019/11/7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2019/11/7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2019/11/7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左侧行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任意多边形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(F)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任意多边形(F)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CN" altLang="en-US" dirty="0"/>
              <a:t>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0F08F57-8AF4-4192-8C0E-F86A12100C7B}" type="datetime1">
              <a:rPr lang="zh-CN" altLang="en-US" smtClean="0"/>
              <a:pPr/>
              <a:t>2019/11/7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014DD1E-5D91-48A3-AD6D-45FBA980D10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alesforce Sans"/>
              </a:rPr>
              <a:t>rCore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alesforce Sans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alesforce Sans"/>
              </a:rPr>
              <a:t>VideoCoreIV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alesforce Sans"/>
              </a:rPr>
              <a:t> Driver Transplant on Raspberry Pi3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Salesforce Sans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algn="r" rtl="0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alesforce Sans"/>
              </a:rPr>
              <a:t>2019/11/8</a:t>
            </a:r>
          </a:p>
          <a:p>
            <a:pPr rtl="0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Salesforce Sans"/>
            </a:endParaRPr>
          </a:p>
          <a:p>
            <a:pPr rtl="0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alesforce Sans"/>
              </a:rPr>
              <a:t>计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alesforce Sans"/>
              </a:rPr>
              <a:t>62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alesforce Sans"/>
              </a:rPr>
              <a:t>孙桢波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alesforce Sans"/>
              </a:rPr>
              <a:t>2016011277</a:t>
            </a:r>
          </a:p>
          <a:p>
            <a:pPr rtl="0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alesforce Sans"/>
              </a:rPr>
              <a:t>计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alesforce Sans"/>
              </a:rPr>
              <a:t>63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alesforce Sans"/>
              </a:rPr>
              <a:t>黄冰鉴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alesforce Sans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alesforce Sans"/>
              </a:rPr>
              <a:t>2016011296</a:t>
            </a:r>
          </a:p>
          <a:p>
            <a:pPr rtl="0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alesforce Sans"/>
              </a:rPr>
              <a:t>Context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Salesforce Sans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alesforce Sans"/>
              </a:rPr>
              <a:t>Previous work</a:t>
            </a:r>
          </a:p>
          <a:p>
            <a:pPr rtl="0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alesforce Sans"/>
              </a:rPr>
              <a:t>Progress in week 5-7</a:t>
            </a:r>
          </a:p>
          <a:p>
            <a:pPr rtl="0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alesforce Sans"/>
              </a:rPr>
              <a:t>Progress in week 8-9</a:t>
            </a:r>
          </a:p>
          <a:p>
            <a:pPr rtl="0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alesforce Sans"/>
              </a:rPr>
              <a:t>Future Plan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alesforce Sans"/>
              </a:rPr>
              <a:t>Previous work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Salesforce San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09836" y="1988840"/>
            <a:ext cx="10325262" cy="41549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rcore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Raspberry Pi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上的移植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(by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贾越凯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 Framebuffer ready</a:t>
            </a:r>
          </a:p>
          <a:p>
            <a:endParaRPr lang="en-US" altLang="zh-CN" i="0" dirty="0" smtClean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ucore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-plus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Raspberry Pi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上对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VideoCore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IV GPU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OpenGL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的支持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(by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贾越凯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 Driver implemented in C</a:t>
            </a:r>
          </a:p>
          <a:p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Hackdriver</a:t>
            </a:r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 Simple Renderer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系统在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Raspberry Pi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上对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VideoCore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IV GPU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的支持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(by 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Eric 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Anholt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 Complex Driver in Linux Kernel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Progress in week 5-7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45717" y="1916832"/>
            <a:ext cx="513672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孙桢波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Rust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重写了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Hackdriver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，放到内核模块中，调用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framebuffer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实现了在真机上画三角形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阅读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ucore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-plus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vc4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代码，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将驱动在用户态的部分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移植到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rCore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 ，并用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musl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编译生成动态链接库。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366" y="1498600"/>
            <a:ext cx="5244075" cy="393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02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Progress in week 5-7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45717" y="1916832"/>
            <a:ext cx="513672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黄冰鉴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配置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Linux-ARM64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编译环境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，生成了可用的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aarch64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rCore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复现了三角形生成效果。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完整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阅读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ucore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-plus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vc4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部分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代码，完成部分移植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476" y="1916832"/>
            <a:ext cx="4764022" cy="35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51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Progress in week 8-9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74485" y="1772816"/>
            <a:ext cx="102492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黄冰鉴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完整移植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vc4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rust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生成了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 graph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，为调试打好基础。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96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64" y="1052736"/>
            <a:ext cx="11756735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06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Progress in week 8-9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45717" y="1916832"/>
            <a:ext cx="513672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孙桢波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Syscall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问题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io_control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存在安全性问题，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user data without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copying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重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vc4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内核部分的内存管理，利用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来管理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31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Plan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74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技术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20_TF02787990" id="{B92BC9B5-738B-4CC2-8CA1-E55E4DE48376}" vid="{E13EDB6E-3155-482C-B196-DB94B90BA714}"/>
    </a:ext>
  </a:extLst>
</a:theme>
</file>

<file path=ppt/theme/theme2.xml><?xml version="1.0" encoding="utf-8"?>
<a:theme xmlns:a="http://schemas.openxmlformats.org/drawingml/2006/main" name="办公室主题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三条电路线演示文稿（宽屏）</Template>
  <TotalTime>87</TotalTime>
  <Words>233</Words>
  <Application>Microsoft Office PowerPoint</Application>
  <PresentationFormat>自定义</PresentationFormat>
  <Paragraphs>48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Salesforce Sans</vt:lpstr>
      <vt:lpstr>微软雅黑</vt:lpstr>
      <vt:lpstr>幼圆</vt:lpstr>
      <vt:lpstr>Arial</vt:lpstr>
      <vt:lpstr>Times New Roman</vt:lpstr>
      <vt:lpstr>技术 16x9</vt:lpstr>
      <vt:lpstr>rCore VideoCoreIV Driver Transplant on Raspberry Pi3</vt:lpstr>
      <vt:lpstr>Context</vt:lpstr>
      <vt:lpstr>Previous work</vt:lpstr>
      <vt:lpstr>Progress in week 5-7 </vt:lpstr>
      <vt:lpstr>Progress in week 5-7 </vt:lpstr>
      <vt:lpstr>Progress in week 8-9 </vt:lpstr>
      <vt:lpstr>PowerPoint 演示文稿</vt:lpstr>
      <vt:lpstr>Progress in week 8-9 </vt:lpstr>
      <vt:lpstr>Future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rCore VideoCoreIV Driver Transplant on Raspberry Pi3</dc:title>
  <dc:creator>Bingjian Huang</dc:creator>
  <cp:lastModifiedBy>Bingjian Huang</cp:lastModifiedBy>
  <cp:revision>65</cp:revision>
  <dcterms:created xsi:type="dcterms:W3CDTF">2019-11-07T13:30:23Z</dcterms:created>
  <dcterms:modified xsi:type="dcterms:W3CDTF">2019-11-07T15:05:56Z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