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62" r:id="rId4"/>
    <p:sldId id="292" r:id="rId5"/>
    <p:sldId id="295" r:id="rId6"/>
    <p:sldId id="296" r:id="rId7"/>
    <p:sldId id="294" r:id="rId8"/>
    <p:sldId id="283" r:id="rId9"/>
    <p:sldId id="299" r:id="rId10"/>
    <p:sldId id="300" r:id="rId11"/>
    <p:sldId id="301" r:id="rId12"/>
    <p:sldId id="297" r:id="rId13"/>
    <p:sldId id="302" r:id="rId14"/>
    <p:sldId id="303" r:id="rId15"/>
    <p:sldId id="304" r:id="rId16"/>
    <p:sldId id="298" r:id="rId17"/>
    <p:sldId id="305" r:id="rId18"/>
    <p:sldId id="306" r:id="rId19"/>
    <p:sldId id="309" r:id="rId20"/>
    <p:sldId id="310" r:id="rId21"/>
    <p:sldId id="308"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a:tcStyle>
        <a:tcBdr/>
        <a:fill>
          <a:solidFill>
            <a:srgbClr val="F8F4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a:tcStyle>
        <a:tcBdr/>
        <a:fill>
          <a:solidFill>
            <a:srgbClr val="EBE8EF"/>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98" autoAdjust="0"/>
    <p:restoredTop sz="94660"/>
  </p:normalViewPr>
  <p:slideViewPr>
    <p:cSldViewPr snapToGrid="0" snapToObjects="1">
      <p:cViewPr>
        <p:scale>
          <a:sx n="33" d="100"/>
          <a:sy n="33" d="100"/>
        </p:scale>
        <p:origin x="-2048" y="-352"/>
      </p:cViewPr>
      <p:guideLst>
        <p:guide orient="horz" pos="4320"/>
        <p:guide pos="76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8" name="Shape 508"/>
          <p:cNvSpPr>
            <a:spLocks noGrp="1" noRot="1" noChangeAspect="1"/>
          </p:cNvSpPr>
          <p:nvPr>
            <p:ph type="sldImg"/>
          </p:nvPr>
        </p:nvSpPr>
        <p:spPr>
          <a:xfrm>
            <a:off x="1143000" y="685800"/>
            <a:ext cx="4572000" cy="3429000"/>
          </a:xfrm>
          <a:prstGeom prst="rect">
            <a:avLst/>
          </a:prstGeom>
        </p:spPr>
        <p:txBody>
          <a:bodyPr/>
          <a:lstStyle/>
          <a:p>
            <a:endParaRPr/>
          </a:p>
        </p:txBody>
      </p:sp>
      <p:sp>
        <p:nvSpPr>
          <p:cNvPr id="509" name="Shape 50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9342516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ntent - Black">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r>
              <a:t>Title Text</a:t>
            </a:r>
          </a:p>
        </p:txBody>
      </p:sp>
      <p:sp>
        <p:nvSpPr>
          <p:cNvPr id="13" name="Shape 1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Pink">
    <p:spTree>
      <p:nvGrpSpPr>
        <p:cNvPr id="1" name=""/>
        <p:cNvGrpSpPr/>
        <p:nvPr/>
      </p:nvGrpSpPr>
      <p:grpSpPr>
        <a:xfrm>
          <a:off x="0" y="0"/>
          <a:ext cx="0" cy="0"/>
          <a:chOff x="0" y="0"/>
          <a:chExt cx="0" cy="0"/>
        </a:xfrm>
      </p:grpSpPr>
      <p:sp>
        <p:nvSpPr>
          <p:cNvPr id="113" name="Shape 113"/>
          <p:cNvSpPr>
            <a:spLocks noGrp="1"/>
          </p:cNvSpPr>
          <p:nvPr>
            <p:ph type="title"/>
          </p:nvPr>
        </p:nvSpPr>
        <p:spPr>
          <a:xfrm>
            <a:off x="1010950" y="4530709"/>
            <a:ext cx="22169041" cy="4625181"/>
          </a:xfrm>
          <a:prstGeom prst="rect">
            <a:avLst/>
          </a:prstGeom>
        </p:spPr>
        <p:txBody>
          <a:bodyPr/>
          <a:lstStyle>
            <a:lvl1pPr algn="ctr">
              <a:lnSpc>
                <a:spcPct val="60000"/>
              </a:lnSpc>
              <a:defRPr sz="11800" spc="-590">
                <a:solidFill>
                  <a:srgbClr val="EF5BA1"/>
                </a:solidFill>
              </a:defRPr>
            </a:lvl1pPr>
          </a:lstStyle>
          <a:p>
            <a:r>
              <a:t>Title Text</a:t>
            </a:r>
          </a:p>
        </p:txBody>
      </p:sp>
      <p:sp>
        <p:nvSpPr>
          <p:cNvPr id="114" name="Shape 114"/>
          <p:cNvSpPr>
            <a:spLocks noGrp="1"/>
          </p:cNvSpPr>
          <p:nvPr>
            <p:ph type="body" sz="quarter" idx="1"/>
          </p:nvPr>
        </p:nvSpPr>
        <p:spPr>
          <a:xfrm>
            <a:off x="5969703" y="9155889"/>
            <a:ext cx="12251533" cy="4560114"/>
          </a:xfrm>
          <a:prstGeom prst="rect">
            <a:avLst/>
          </a:prstGeom>
        </p:spPr>
        <p:txBody>
          <a:bodyPr/>
          <a:lstStyle>
            <a:lvl1pPr algn="ctr">
              <a:lnSpc>
                <a:spcPct val="90000"/>
              </a:lnSpc>
              <a:spcBef>
                <a:spcPts val="0"/>
              </a:spcBef>
              <a:defRPr i="1"/>
            </a:lvl1pPr>
            <a:lvl2pPr algn="ctr">
              <a:lnSpc>
                <a:spcPct val="90000"/>
              </a:lnSpc>
              <a:spcBef>
                <a:spcPts val="0"/>
              </a:spcBef>
              <a:defRPr i="1"/>
            </a:lvl2pPr>
            <a:lvl3pPr marL="0" indent="0" algn="ctr">
              <a:lnSpc>
                <a:spcPct val="90000"/>
              </a:lnSpc>
              <a:spcBef>
                <a:spcPts val="0"/>
              </a:spcBef>
              <a:buSzTx/>
              <a:buNone/>
              <a:defRPr i="1"/>
            </a:lvl3pPr>
            <a:lvl4pPr marL="0" indent="0" algn="ctr">
              <a:lnSpc>
                <a:spcPct val="90000"/>
              </a:lnSpc>
              <a:spcBef>
                <a:spcPts val="0"/>
              </a:spcBef>
              <a:buSzTx/>
              <a:buNone/>
              <a:defRPr i="1"/>
            </a:lvl4pPr>
            <a:lvl5pPr marL="0" indent="0" algn="ctr">
              <a:lnSpc>
                <a:spcPct val="90000"/>
              </a:lnSpc>
              <a:spcBef>
                <a:spcPts val="0"/>
              </a:spcBef>
              <a:buSzTx/>
              <a:buNone/>
              <a:defRPr i="1"/>
            </a:lvl5pPr>
          </a:lstStyle>
          <a:p>
            <a:r>
              <a:t>Body Level One</a:t>
            </a:r>
          </a:p>
          <a:p>
            <a:pPr lvl="1"/>
            <a:r>
              <a:t>Body Level Two</a:t>
            </a:r>
          </a:p>
          <a:p>
            <a:pPr lvl="2"/>
            <a:r>
              <a:t>Body Level Three</a:t>
            </a:r>
          </a:p>
          <a:p>
            <a:pPr lvl="3"/>
            <a:r>
              <a:t>Body Level Four</a:t>
            </a:r>
          </a:p>
          <a:p>
            <a:pPr lvl="4"/>
            <a:r>
              <a:t>Body Level Five</a:t>
            </a:r>
          </a:p>
        </p:txBody>
      </p:sp>
      <p:pic>
        <p:nvPicPr>
          <p:cNvPr id="115" name="image1.png"/>
          <p:cNvPicPr>
            <a:picLocks noChangeAspect="1"/>
          </p:cNvPicPr>
          <p:nvPr/>
        </p:nvPicPr>
        <p:blipFill>
          <a:blip r:embed="rId2">
            <a:extLst/>
          </a:blip>
          <a:stretch>
            <a:fillRect/>
          </a:stretch>
        </p:blipFill>
        <p:spPr>
          <a:xfrm>
            <a:off x="9211181" y="1350897"/>
            <a:ext cx="5768583" cy="895878"/>
          </a:xfrm>
          <a:prstGeom prst="rect">
            <a:avLst/>
          </a:prstGeom>
          <a:ln w="12700">
            <a:miter lim="400000"/>
          </a:ln>
        </p:spPr>
      </p:pic>
      <p:sp>
        <p:nvSpPr>
          <p:cNvPr id="116" name="Shape 116"/>
          <p:cNvSpPr/>
          <p:nvPr/>
        </p:nvSpPr>
        <p:spPr>
          <a:xfrm>
            <a:off x="4674899" y="5458972"/>
            <a:ext cx="14841146" cy="3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17" name="Shape 117"/>
          <p:cNvSpPr/>
          <p:nvPr/>
        </p:nvSpPr>
        <p:spPr>
          <a:xfrm>
            <a:off x="4666922" y="8227176"/>
            <a:ext cx="14857096" cy="9"/>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18" name="Shape 118"/>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Yellow">
    <p:spTree>
      <p:nvGrpSpPr>
        <p:cNvPr id="1" name=""/>
        <p:cNvGrpSpPr/>
        <p:nvPr/>
      </p:nvGrpSpPr>
      <p:grpSpPr>
        <a:xfrm>
          <a:off x="0" y="0"/>
          <a:ext cx="0" cy="0"/>
          <a:chOff x="0" y="0"/>
          <a:chExt cx="0" cy="0"/>
        </a:xfrm>
      </p:grpSpPr>
      <p:sp>
        <p:nvSpPr>
          <p:cNvPr id="125" name="Shape 125"/>
          <p:cNvSpPr>
            <a:spLocks noGrp="1"/>
          </p:cNvSpPr>
          <p:nvPr>
            <p:ph type="title"/>
          </p:nvPr>
        </p:nvSpPr>
        <p:spPr>
          <a:xfrm>
            <a:off x="1010950" y="4530709"/>
            <a:ext cx="22169041" cy="4625181"/>
          </a:xfrm>
          <a:prstGeom prst="rect">
            <a:avLst/>
          </a:prstGeom>
        </p:spPr>
        <p:txBody>
          <a:bodyPr/>
          <a:lstStyle>
            <a:lvl1pPr algn="ctr">
              <a:lnSpc>
                <a:spcPct val="100000"/>
              </a:lnSpc>
              <a:defRPr sz="9800" spc="-600">
                <a:solidFill>
                  <a:srgbClr val="F78F31"/>
                </a:solidFill>
              </a:defRPr>
            </a:lvl1pPr>
          </a:lstStyle>
          <a:p>
            <a:r>
              <a:t>Title Text</a:t>
            </a:r>
          </a:p>
        </p:txBody>
      </p:sp>
      <p:sp>
        <p:nvSpPr>
          <p:cNvPr id="126" name="Shape 126"/>
          <p:cNvSpPr>
            <a:spLocks noGrp="1"/>
          </p:cNvSpPr>
          <p:nvPr>
            <p:ph type="body" sz="quarter" idx="1"/>
          </p:nvPr>
        </p:nvSpPr>
        <p:spPr>
          <a:xfrm>
            <a:off x="5969703" y="9155889"/>
            <a:ext cx="12251533" cy="4560114"/>
          </a:xfrm>
          <a:prstGeom prst="rect">
            <a:avLst/>
          </a:prstGeom>
        </p:spPr>
        <p:txBody>
          <a:bodyPr/>
          <a:lstStyle>
            <a:lvl1pPr algn="ctr">
              <a:lnSpc>
                <a:spcPct val="90000"/>
              </a:lnSpc>
              <a:spcBef>
                <a:spcPts val="0"/>
              </a:spcBef>
              <a:defRPr i="1"/>
            </a:lvl1pPr>
            <a:lvl2pPr algn="ctr">
              <a:lnSpc>
                <a:spcPct val="90000"/>
              </a:lnSpc>
              <a:spcBef>
                <a:spcPts val="0"/>
              </a:spcBef>
              <a:defRPr i="1"/>
            </a:lvl2pPr>
            <a:lvl3pPr marL="0" indent="0" algn="ctr">
              <a:lnSpc>
                <a:spcPct val="90000"/>
              </a:lnSpc>
              <a:spcBef>
                <a:spcPts val="0"/>
              </a:spcBef>
              <a:buSzTx/>
              <a:buNone/>
              <a:defRPr i="1"/>
            </a:lvl3pPr>
            <a:lvl4pPr marL="0" indent="0" algn="ctr">
              <a:lnSpc>
                <a:spcPct val="90000"/>
              </a:lnSpc>
              <a:spcBef>
                <a:spcPts val="0"/>
              </a:spcBef>
              <a:buSzTx/>
              <a:buNone/>
              <a:defRPr i="1"/>
            </a:lvl4pPr>
            <a:lvl5pPr marL="0" indent="0" algn="ctr">
              <a:lnSpc>
                <a:spcPct val="90000"/>
              </a:lnSpc>
              <a:spcBef>
                <a:spcPts val="0"/>
              </a:spcBef>
              <a:buSzTx/>
              <a:buNone/>
              <a:defRPr i="1"/>
            </a:lvl5pPr>
          </a:lstStyle>
          <a:p>
            <a:r>
              <a:t>Body Level One</a:t>
            </a:r>
          </a:p>
          <a:p>
            <a:pPr lvl="1"/>
            <a:r>
              <a:t>Body Level Two</a:t>
            </a:r>
          </a:p>
          <a:p>
            <a:pPr lvl="2"/>
            <a:r>
              <a:t>Body Level Three</a:t>
            </a:r>
          </a:p>
          <a:p>
            <a:pPr lvl="3"/>
            <a:r>
              <a:t>Body Level Four</a:t>
            </a:r>
          </a:p>
          <a:p>
            <a:pPr lvl="4"/>
            <a:r>
              <a:t>Body Level Five</a:t>
            </a:r>
          </a:p>
        </p:txBody>
      </p:sp>
      <p:sp>
        <p:nvSpPr>
          <p:cNvPr id="127" name="Shape 127"/>
          <p:cNvSpPr/>
          <p:nvPr/>
        </p:nvSpPr>
        <p:spPr>
          <a:xfrm>
            <a:off x="4674899" y="5458972"/>
            <a:ext cx="14841146" cy="3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28" name="Shape 128"/>
          <p:cNvSpPr/>
          <p:nvPr/>
        </p:nvSpPr>
        <p:spPr>
          <a:xfrm>
            <a:off x="4666922" y="8227176"/>
            <a:ext cx="14857096" cy="9"/>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29" name="Shape 129"/>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Blue">
    <p:spTree>
      <p:nvGrpSpPr>
        <p:cNvPr id="1" name=""/>
        <p:cNvGrpSpPr/>
        <p:nvPr/>
      </p:nvGrpSpPr>
      <p:grpSpPr>
        <a:xfrm>
          <a:off x="0" y="0"/>
          <a:ext cx="0" cy="0"/>
          <a:chOff x="0" y="0"/>
          <a:chExt cx="0" cy="0"/>
        </a:xfrm>
      </p:grpSpPr>
      <p:sp>
        <p:nvSpPr>
          <p:cNvPr id="136" name="Shape 136"/>
          <p:cNvSpPr>
            <a:spLocks noGrp="1"/>
          </p:cNvSpPr>
          <p:nvPr>
            <p:ph type="title"/>
          </p:nvPr>
        </p:nvSpPr>
        <p:spPr>
          <a:xfrm>
            <a:off x="1010950" y="4530709"/>
            <a:ext cx="22169041" cy="4625181"/>
          </a:xfrm>
          <a:prstGeom prst="rect">
            <a:avLst/>
          </a:prstGeom>
        </p:spPr>
        <p:txBody>
          <a:bodyPr/>
          <a:lstStyle>
            <a:lvl1pPr algn="ctr">
              <a:lnSpc>
                <a:spcPct val="60000"/>
              </a:lnSpc>
              <a:defRPr sz="11800" spc="-590">
                <a:solidFill>
                  <a:srgbClr val="26BDCF"/>
                </a:solidFill>
              </a:defRPr>
            </a:lvl1pPr>
          </a:lstStyle>
          <a:p>
            <a:r>
              <a:t>Title Text</a:t>
            </a:r>
          </a:p>
        </p:txBody>
      </p:sp>
      <p:sp>
        <p:nvSpPr>
          <p:cNvPr id="137" name="Shape 137"/>
          <p:cNvSpPr>
            <a:spLocks noGrp="1"/>
          </p:cNvSpPr>
          <p:nvPr>
            <p:ph type="body" sz="quarter" idx="1"/>
          </p:nvPr>
        </p:nvSpPr>
        <p:spPr>
          <a:xfrm>
            <a:off x="5969703" y="9155889"/>
            <a:ext cx="12251533" cy="4560114"/>
          </a:xfrm>
          <a:prstGeom prst="rect">
            <a:avLst/>
          </a:prstGeom>
        </p:spPr>
        <p:txBody>
          <a:bodyPr/>
          <a:lstStyle>
            <a:lvl1pPr algn="ctr">
              <a:lnSpc>
                <a:spcPct val="90000"/>
              </a:lnSpc>
              <a:spcBef>
                <a:spcPts val="0"/>
              </a:spcBef>
              <a:defRPr i="1"/>
            </a:lvl1pPr>
            <a:lvl2pPr algn="ctr">
              <a:lnSpc>
                <a:spcPct val="90000"/>
              </a:lnSpc>
              <a:spcBef>
                <a:spcPts val="0"/>
              </a:spcBef>
              <a:defRPr i="1"/>
            </a:lvl2pPr>
            <a:lvl3pPr marL="0" indent="0" algn="ctr">
              <a:lnSpc>
                <a:spcPct val="90000"/>
              </a:lnSpc>
              <a:spcBef>
                <a:spcPts val="0"/>
              </a:spcBef>
              <a:buSzTx/>
              <a:buNone/>
              <a:defRPr i="1"/>
            </a:lvl3pPr>
            <a:lvl4pPr marL="0" indent="0" algn="ctr">
              <a:lnSpc>
                <a:spcPct val="90000"/>
              </a:lnSpc>
              <a:spcBef>
                <a:spcPts val="0"/>
              </a:spcBef>
              <a:buSzTx/>
              <a:buNone/>
              <a:defRPr i="1"/>
            </a:lvl4pPr>
            <a:lvl5pPr marL="0" indent="0" algn="ctr">
              <a:lnSpc>
                <a:spcPct val="90000"/>
              </a:lnSpc>
              <a:spcBef>
                <a:spcPts val="0"/>
              </a:spcBef>
              <a:buSzTx/>
              <a:buNone/>
              <a:defRPr i="1"/>
            </a:lvl5pPr>
          </a:lstStyle>
          <a:p>
            <a:r>
              <a:t>Body Level One</a:t>
            </a:r>
          </a:p>
          <a:p>
            <a:pPr lvl="1"/>
            <a:r>
              <a:t>Body Level Two</a:t>
            </a:r>
          </a:p>
          <a:p>
            <a:pPr lvl="2"/>
            <a:r>
              <a:t>Body Level Three</a:t>
            </a:r>
          </a:p>
          <a:p>
            <a:pPr lvl="3"/>
            <a:r>
              <a:t>Body Level Four</a:t>
            </a:r>
          </a:p>
          <a:p>
            <a:pPr lvl="4"/>
            <a:r>
              <a:t>Body Level Five</a:t>
            </a:r>
          </a:p>
        </p:txBody>
      </p:sp>
      <p:pic>
        <p:nvPicPr>
          <p:cNvPr id="138" name="image1.png"/>
          <p:cNvPicPr>
            <a:picLocks noChangeAspect="1"/>
          </p:cNvPicPr>
          <p:nvPr/>
        </p:nvPicPr>
        <p:blipFill>
          <a:blip r:embed="rId2">
            <a:extLst/>
          </a:blip>
          <a:stretch>
            <a:fillRect/>
          </a:stretch>
        </p:blipFill>
        <p:spPr>
          <a:xfrm>
            <a:off x="9211181" y="1350897"/>
            <a:ext cx="5768583" cy="895878"/>
          </a:xfrm>
          <a:prstGeom prst="rect">
            <a:avLst/>
          </a:prstGeom>
          <a:ln w="12700">
            <a:miter lim="400000"/>
          </a:ln>
        </p:spPr>
      </p:pic>
      <p:sp>
        <p:nvSpPr>
          <p:cNvPr id="139" name="Shape 139"/>
          <p:cNvSpPr/>
          <p:nvPr/>
        </p:nvSpPr>
        <p:spPr>
          <a:xfrm>
            <a:off x="4674899" y="5458972"/>
            <a:ext cx="14841146" cy="3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40" name="Shape 140"/>
          <p:cNvSpPr/>
          <p:nvPr/>
        </p:nvSpPr>
        <p:spPr>
          <a:xfrm>
            <a:off x="4666922" y="8227176"/>
            <a:ext cx="14857096" cy="9"/>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41" name="Shape 141"/>
          <p:cNvSpPr/>
          <p:nvPr/>
        </p:nvSpPr>
        <p:spPr>
          <a:xfrm>
            <a:off x="7722100" y="3174587"/>
            <a:ext cx="8746740" cy="1226343"/>
          </a:xfrm>
          <a:prstGeom prst="rect">
            <a:avLst/>
          </a:prstGeom>
          <a:solidFill>
            <a:srgbClr val="26BDCF"/>
          </a:solidFill>
          <a:ln w="12700">
            <a:miter lim="400000"/>
          </a:ln>
          <a:extLst>
            <a:ext uri="{C572A759-6A51-4108-AA02-DFA0A04FC94B}">
              <ma14:wrappingTextBoxFlag xmlns:ma14="http://schemas.microsoft.com/office/mac/drawingml/2011/main" val="1"/>
            </a:ext>
          </a:extLst>
        </p:spPr>
        <p:txBody>
          <a:bodyPr wrap="none" lIns="232171" tIns="232171" rIns="232171" bIns="232171" anchor="ctr">
            <a:spAutoFit/>
          </a:bodyPr>
          <a:lstStyle>
            <a:lvl1pPr>
              <a:defRPr b="1" i="0" spc="950">
                <a:solidFill>
                  <a:srgbClr val="FFFFFF"/>
                </a:solidFill>
                <a:latin typeface="Open Sans Italic"/>
                <a:ea typeface="Open Sans Italic"/>
                <a:cs typeface="Open Sans Italic"/>
                <a:sym typeface="Open Sans Italic"/>
              </a:defRPr>
            </a:lvl1pPr>
          </a:lstStyle>
          <a:p>
            <a:pPr>
              <a:defRPr sz="1800" b="0" spc="0">
                <a:solidFill>
                  <a:srgbClr val="000000"/>
                </a:solidFill>
              </a:defRPr>
            </a:pPr>
            <a:r>
              <a:rPr sz="5000" b="1" spc="950">
                <a:solidFill>
                  <a:srgbClr val="FFFFFF"/>
                </a:solidFill>
              </a:rPr>
              <a:t>Double-click to edit</a:t>
            </a:r>
          </a:p>
        </p:txBody>
      </p:sp>
      <p:sp>
        <p:nvSpPr>
          <p:cNvPr id="142" name="Shape 142"/>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Purple">
    <p:spTree>
      <p:nvGrpSpPr>
        <p:cNvPr id="1" name=""/>
        <p:cNvGrpSpPr/>
        <p:nvPr/>
      </p:nvGrpSpPr>
      <p:grpSpPr>
        <a:xfrm>
          <a:off x="0" y="0"/>
          <a:ext cx="0" cy="0"/>
          <a:chOff x="0" y="0"/>
          <a:chExt cx="0" cy="0"/>
        </a:xfrm>
      </p:grpSpPr>
      <p:sp>
        <p:nvSpPr>
          <p:cNvPr id="149" name="Shape 149"/>
          <p:cNvSpPr>
            <a:spLocks noGrp="1"/>
          </p:cNvSpPr>
          <p:nvPr>
            <p:ph type="title"/>
          </p:nvPr>
        </p:nvSpPr>
        <p:spPr>
          <a:xfrm>
            <a:off x="1010950" y="4530709"/>
            <a:ext cx="22169041" cy="4625181"/>
          </a:xfrm>
          <a:prstGeom prst="rect">
            <a:avLst/>
          </a:prstGeom>
        </p:spPr>
        <p:txBody>
          <a:bodyPr/>
          <a:lstStyle>
            <a:lvl1pPr algn="ctr">
              <a:lnSpc>
                <a:spcPct val="60000"/>
              </a:lnSpc>
              <a:defRPr sz="11800" spc="-590">
                <a:solidFill>
                  <a:srgbClr val="6A2569"/>
                </a:solidFill>
              </a:defRPr>
            </a:lvl1pPr>
          </a:lstStyle>
          <a:p>
            <a:r>
              <a:t>Title Text</a:t>
            </a:r>
          </a:p>
        </p:txBody>
      </p:sp>
      <p:sp>
        <p:nvSpPr>
          <p:cNvPr id="150" name="Shape 150"/>
          <p:cNvSpPr>
            <a:spLocks noGrp="1"/>
          </p:cNvSpPr>
          <p:nvPr>
            <p:ph type="body" sz="quarter" idx="1"/>
          </p:nvPr>
        </p:nvSpPr>
        <p:spPr>
          <a:xfrm>
            <a:off x="5969703" y="9155889"/>
            <a:ext cx="12251533" cy="4560114"/>
          </a:xfrm>
          <a:prstGeom prst="rect">
            <a:avLst/>
          </a:prstGeom>
        </p:spPr>
        <p:txBody>
          <a:bodyPr/>
          <a:lstStyle>
            <a:lvl1pPr algn="ctr">
              <a:lnSpc>
                <a:spcPct val="90000"/>
              </a:lnSpc>
              <a:spcBef>
                <a:spcPts val="0"/>
              </a:spcBef>
              <a:defRPr i="1"/>
            </a:lvl1pPr>
            <a:lvl2pPr algn="ctr">
              <a:lnSpc>
                <a:spcPct val="90000"/>
              </a:lnSpc>
              <a:spcBef>
                <a:spcPts val="0"/>
              </a:spcBef>
              <a:defRPr i="1"/>
            </a:lvl2pPr>
            <a:lvl3pPr marL="0" indent="0" algn="ctr">
              <a:lnSpc>
                <a:spcPct val="90000"/>
              </a:lnSpc>
              <a:spcBef>
                <a:spcPts val="0"/>
              </a:spcBef>
              <a:buSzTx/>
              <a:buNone/>
              <a:defRPr i="1"/>
            </a:lvl3pPr>
            <a:lvl4pPr marL="0" indent="0" algn="ctr">
              <a:lnSpc>
                <a:spcPct val="90000"/>
              </a:lnSpc>
              <a:spcBef>
                <a:spcPts val="0"/>
              </a:spcBef>
              <a:buSzTx/>
              <a:buNone/>
              <a:defRPr i="1"/>
            </a:lvl4pPr>
            <a:lvl5pPr marL="0" indent="0" algn="ctr">
              <a:lnSpc>
                <a:spcPct val="90000"/>
              </a:lnSpc>
              <a:spcBef>
                <a:spcPts val="0"/>
              </a:spcBef>
              <a:buSzTx/>
              <a:buNone/>
              <a:defRPr i="1"/>
            </a:lvl5pPr>
          </a:lstStyle>
          <a:p>
            <a:r>
              <a:t>Body Level One</a:t>
            </a:r>
          </a:p>
          <a:p>
            <a:pPr lvl="1"/>
            <a:r>
              <a:t>Body Level Two</a:t>
            </a:r>
          </a:p>
          <a:p>
            <a:pPr lvl="2"/>
            <a:r>
              <a:t>Body Level Three</a:t>
            </a:r>
          </a:p>
          <a:p>
            <a:pPr lvl="3"/>
            <a:r>
              <a:t>Body Level Four</a:t>
            </a:r>
          </a:p>
          <a:p>
            <a:pPr lvl="4"/>
            <a:r>
              <a:t>Body Level Five</a:t>
            </a:r>
          </a:p>
        </p:txBody>
      </p:sp>
      <p:pic>
        <p:nvPicPr>
          <p:cNvPr id="151" name="image1.png"/>
          <p:cNvPicPr>
            <a:picLocks noChangeAspect="1"/>
          </p:cNvPicPr>
          <p:nvPr/>
        </p:nvPicPr>
        <p:blipFill>
          <a:blip r:embed="rId2">
            <a:extLst/>
          </a:blip>
          <a:stretch>
            <a:fillRect/>
          </a:stretch>
        </p:blipFill>
        <p:spPr>
          <a:xfrm>
            <a:off x="9211181" y="1350897"/>
            <a:ext cx="5768583" cy="895878"/>
          </a:xfrm>
          <a:prstGeom prst="rect">
            <a:avLst/>
          </a:prstGeom>
          <a:ln w="12700">
            <a:miter lim="400000"/>
          </a:ln>
        </p:spPr>
      </p:pic>
      <p:sp>
        <p:nvSpPr>
          <p:cNvPr id="152" name="Shape 152"/>
          <p:cNvSpPr/>
          <p:nvPr/>
        </p:nvSpPr>
        <p:spPr>
          <a:xfrm>
            <a:off x="4674899" y="5458972"/>
            <a:ext cx="14841146" cy="3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53" name="Shape 153"/>
          <p:cNvSpPr/>
          <p:nvPr/>
        </p:nvSpPr>
        <p:spPr>
          <a:xfrm>
            <a:off x="4666922" y="8227176"/>
            <a:ext cx="14857096" cy="9"/>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54" name="Shape 154"/>
          <p:cNvSpPr/>
          <p:nvPr/>
        </p:nvSpPr>
        <p:spPr>
          <a:xfrm>
            <a:off x="6460667" y="3174587"/>
            <a:ext cx="11269600" cy="1226343"/>
          </a:xfrm>
          <a:prstGeom prst="rect">
            <a:avLst/>
          </a:prstGeom>
          <a:solidFill>
            <a:srgbClr val="6A2569"/>
          </a:solidFill>
          <a:ln w="12700">
            <a:miter lim="400000"/>
          </a:ln>
          <a:extLst>
            <a:ext uri="{C572A759-6A51-4108-AA02-DFA0A04FC94B}">
              <ma14:wrappingTextBoxFlag xmlns:ma14="http://schemas.microsoft.com/office/mac/drawingml/2011/main" val="1"/>
            </a:ext>
          </a:extLst>
        </p:spPr>
        <p:txBody>
          <a:bodyPr wrap="none" lIns="232171" tIns="232171" rIns="232171" bIns="232171" anchor="ctr">
            <a:spAutoFit/>
          </a:bodyPr>
          <a:lstStyle>
            <a:lvl1pPr>
              <a:defRPr b="1" i="0" spc="950">
                <a:solidFill>
                  <a:srgbClr val="FFFFFF"/>
                </a:solidFill>
                <a:latin typeface="Open Sans Italic"/>
                <a:ea typeface="Open Sans Italic"/>
                <a:cs typeface="Open Sans Italic"/>
                <a:sym typeface="Open Sans Italic"/>
              </a:defRPr>
            </a:lvl1pPr>
          </a:lstStyle>
          <a:p>
            <a:pPr>
              <a:defRPr sz="1800" b="0" spc="0">
                <a:solidFill>
                  <a:srgbClr val="000000"/>
                </a:solidFill>
              </a:defRPr>
            </a:pPr>
            <a:r>
              <a:rPr sz="5000" b="1" spc="950">
                <a:solidFill>
                  <a:srgbClr val="FFFFFF"/>
                </a:solidFill>
              </a:rPr>
              <a:t>Defining the next step for</a:t>
            </a:r>
          </a:p>
        </p:txBody>
      </p:sp>
      <p:sp>
        <p:nvSpPr>
          <p:cNvPr id="155" name="Shape 155"/>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lt - Black">
    <p:spTree>
      <p:nvGrpSpPr>
        <p:cNvPr id="1" name=""/>
        <p:cNvGrpSpPr/>
        <p:nvPr/>
      </p:nvGrpSpPr>
      <p:grpSpPr>
        <a:xfrm>
          <a:off x="0" y="0"/>
          <a:ext cx="0" cy="0"/>
          <a:chOff x="0" y="0"/>
          <a:chExt cx="0" cy="0"/>
        </a:xfrm>
      </p:grpSpPr>
      <p:pic>
        <p:nvPicPr>
          <p:cNvPr id="162" name="image1.png"/>
          <p:cNvPicPr>
            <a:picLocks noChangeAspect="1"/>
          </p:cNvPicPr>
          <p:nvPr/>
        </p:nvPicPr>
        <p:blipFill>
          <a:blip r:embed="rId2">
            <a:extLst/>
          </a:blip>
          <a:stretch>
            <a:fillRect/>
          </a:stretch>
        </p:blipFill>
        <p:spPr>
          <a:xfrm>
            <a:off x="1022284" y="1096897"/>
            <a:ext cx="5768584" cy="895878"/>
          </a:xfrm>
          <a:prstGeom prst="rect">
            <a:avLst/>
          </a:prstGeom>
          <a:ln w="12700">
            <a:miter lim="400000"/>
          </a:ln>
        </p:spPr>
      </p:pic>
      <p:sp>
        <p:nvSpPr>
          <p:cNvPr id="163" name="Shape 163"/>
          <p:cNvSpPr/>
          <p:nvPr/>
        </p:nvSpPr>
        <p:spPr>
          <a:xfrm flipV="1">
            <a:off x="1013356" y="10893993"/>
            <a:ext cx="22357290" cy="5"/>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64" name="Shape 164"/>
          <p:cNvSpPr>
            <a:spLocks noGrp="1"/>
          </p:cNvSpPr>
          <p:nvPr>
            <p:ph type="title"/>
          </p:nvPr>
        </p:nvSpPr>
        <p:spPr>
          <a:xfrm>
            <a:off x="1022284" y="0"/>
            <a:ext cx="22339432" cy="10635258"/>
          </a:xfrm>
          <a:prstGeom prst="rect">
            <a:avLst/>
          </a:prstGeom>
        </p:spPr>
        <p:txBody>
          <a:bodyPr anchor="b"/>
          <a:lstStyle>
            <a:lvl1pPr>
              <a:lnSpc>
                <a:spcPct val="60000"/>
              </a:lnSpc>
              <a:defRPr sz="13400" spc="-670"/>
            </a:lvl1pPr>
          </a:lstStyle>
          <a:p>
            <a:r>
              <a:t>Title Text</a:t>
            </a:r>
          </a:p>
        </p:txBody>
      </p:sp>
      <p:sp>
        <p:nvSpPr>
          <p:cNvPr id="165" name="Shape 165"/>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i="1"/>
            </a:lvl1pPr>
            <a:lvl2pPr>
              <a:lnSpc>
                <a:spcPct val="90000"/>
              </a:lnSpc>
              <a:spcBef>
                <a:spcPts val="0"/>
              </a:spcBef>
              <a:defRPr i="1"/>
            </a:lvl2pPr>
            <a:lvl3pPr marL="0" indent="0">
              <a:lnSpc>
                <a:spcPct val="90000"/>
              </a:lnSpc>
              <a:spcBef>
                <a:spcPts val="0"/>
              </a:spcBef>
              <a:buSzTx/>
              <a:buNone/>
              <a:defRPr i="1"/>
            </a:lvl3pPr>
            <a:lvl4pPr marL="881944" indent="-881944">
              <a:lnSpc>
                <a:spcPct val="90000"/>
              </a:lnSpc>
              <a:spcBef>
                <a:spcPts val="0"/>
              </a:spcBef>
              <a:buSzPct val="100000"/>
              <a:defRPr i="1"/>
            </a:lvl4pPr>
            <a:lvl5pPr marL="1133927" indent="-1133927">
              <a:lnSpc>
                <a:spcPct val="90000"/>
              </a:lnSpc>
              <a:spcBef>
                <a:spcPts val="0"/>
              </a:spcBef>
              <a:buSzPct val="100000"/>
              <a:defRPr i="1"/>
            </a:lvl5pPr>
          </a:lstStyle>
          <a:p>
            <a:r>
              <a:t>Body Level One</a:t>
            </a:r>
          </a:p>
          <a:p>
            <a:pPr lvl="1"/>
            <a:r>
              <a:t>Body Level Two</a:t>
            </a:r>
          </a:p>
          <a:p>
            <a:pPr lvl="2"/>
            <a:r>
              <a:t>Body Level Three</a:t>
            </a:r>
          </a:p>
          <a:p>
            <a:pPr lvl="3"/>
            <a:r>
              <a:t>Body Level Four</a:t>
            </a:r>
          </a:p>
          <a:p>
            <a:pPr lvl="4"/>
            <a:r>
              <a:t>Body Level Five</a:t>
            </a:r>
          </a:p>
        </p:txBody>
      </p:sp>
      <p:sp>
        <p:nvSpPr>
          <p:cNvPr id="166" name="Shape 166"/>
          <p:cNvSpPr>
            <a:spLocks noGrp="1"/>
          </p:cNvSpPr>
          <p:nvPr>
            <p:ph type="sldNum" sz="quarter" idx="2"/>
          </p:nvPr>
        </p:nvSpPr>
        <p:spPr>
          <a:xfrm>
            <a:off x="23212772"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lt - Brown">
    <p:spTree>
      <p:nvGrpSpPr>
        <p:cNvPr id="1" name=""/>
        <p:cNvGrpSpPr/>
        <p:nvPr/>
      </p:nvGrpSpPr>
      <p:grpSpPr>
        <a:xfrm>
          <a:off x="0" y="0"/>
          <a:ext cx="0" cy="0"/>
          <a:chOff x="0" y="0"/>
          <a:chExt cx="0" cy="0"/>
        </a:xfrm>
      </p:grpSpPr>
      <p:sp>
        <p:nvSpPr>
          <p:cNvPr id="173" name="Shape 173"/>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9E785F"/>
                </a:solidFill>
              </a:defRPr>
            </a:lvl1pPr>
          </a:lstStyle>
          <a:p>
            <a:r>
              <a:t>Title Text</a:t>
            </a:r>
          </a:p>
        </p:txBody>
      </p:sp>
      <p:sp>
        <p:nvSpPr>
          <p:cNvPr id="174" name="Shape 174"/>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i="1"/>
            </a:lvl1pPr>
            <a:lvl2pPr>
              <a:lnSpc>
                <a:spcPct val="90000"/>
              </a:lnSpc>
              <a:spcBef>
                <a:spcPts val="0"/>
              </a:spcBef>
              <a:defRPr i="1"/>
            </a:lvl2pPr>
            <a:lvl3pPr marL="0" indent="0">
              <a:lnSpc>
                <a:spcPct val="90000"/>
              </a:lnSpc>
              <a:spcBef>
                <a:spcPts val="0"/>
              </a:spcBef>
              <a:buSzTx/>
              <a:buNone/>
              <a:defRPr i="1"/>
            </a:lvl3pPr>
            <a:lvl4pPr marL="881944" indent="-881944">
              <a:lnSpc>
                <a:spcPct val="90000"/>
              </a:lnSpc>
              <a:spcBef>
                <a:spcPts val="0"/>
              </a:spcBef>
              <a:buSzPct val="100000"/>
              <a:defRPr i="1"/>
            </a:lvl4pPr>
            <a:lvl5pPr marL="1133927" indent="-1133927">
              <a:lnSpc>
                <a:spcPct val="90000"/>
              </a:lnSpc>
              <a:spcBef>
                <a:spcPts val="0"/>
              </a:spcBef>
              <a:buSzPct val="100000"/>
              <a:defRPr i="1"/>
            </a:lvl5pPr>
          </a:lstStyle>
          <a:p>
            <a:r>
              <a:t>Body Level One</a:t>
            </a:r>
          </a:p>
          <a:p>
            <a:pPr lvl="1"/>
            <a:r>
              <a:t>Body Level Two</a:t>
            </a:r>
          </a:p>
          <a:p>
            <a:pPr lvl="2"/>
            <a:r>
              <a:t>Body Level Three</a:t>
            </a:r>
          </a:p>
          <a:p>
            <a:pPr lvl="3"/>
            <a:r>
              <a:t>Body Level Four</a:t>
            </a:r>
          </a:p>
          <a:p>
            <a:pPr lvl="4"/>
            <a:r>
              <a:t>Body Level Five</a:t>
            </a:r>
          </a:p>
        </p:txBody>
      </p:sp>
      <p:sp>
        <p:nvSpPr>
          <p:cNvPr id="175" name="Shape 175"/>
          <p:cNvSpPr>
            <a:spLocks noGrp="1"/>
          </p:cNvSpPr>
          <p:nvPr>
            <p:ph type="sldNum" sz="quarter" idx="2"/>
          </p:nvPr>
        </p:nvSpPr>
        <p:spPr>
          <a:xfrm>
            <a:off x="23212772" y="13019484"/>
            <a:ext cx="210469" cy="215901"/>
          </a:xfrm>
          <a:prstGeom prst="rect">
            <a:avLst/>
          </a:prstGeom>
        </p:spPr>
        <p:txBody>
          <a:bodyPr/>
          <a:lstStyle/>
          <a:p>
            <a:fld id="{86CB4B4D-7CA3-9044-876B-883B54F8677D}" type="slidenum">
              <a:t>‹#›</a:t>
            </a:fld>
            <a:endParaRPr/>
          </a:p>
        </p:txBody>
      </p:sp>
      <p:pic>
        <p:nvPicPr>
          <p:cNvPr id="176" name="image1.png"/>
          <p:cNvPicPr>
            <a:picLocks noChangeAspect="1"/>
          </p:cNvPicPr>
          <p:nvPr/>
        </p:nvPicPr>
        <p:blipFill>
          <a:blip r:embed="rId2">
            <a:extLst/>
          </a:blip>
          <a:stretch>
            <a:fillRect/>
          </a:stretch>
        </p:blipFill>
        <p:spPr>
          <a:xfrm>
            <a:off x="1022284" y="1096897"/>
            <a:ext cx="5768584" cy="895878"/>
          </a:xfrm>
          <a:prstGeom prst="rect">
            <a:avLst/>
          </a:prstGeom>
          <a:ln w="12700">
            <a:miter lim="400000"/>
          </a:ln>
        </p:spPr>
      </p:pic>
      <p:sp>
        <p:nvSpPr>
          <p:cNvPr id="177" name="Shape 177"/>
          <p:cNvSpPr/>
          <p:nvPr/>
        </p:nvSpPr>
        <p:spPr>
          <a:xfrm flipV="1">
            <a:off x="1013356" y="10893993"/>
            <a:ext cx="22357290" cy="5"/>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lt - Green">
    <p:spTree>
      <p:nvGrpSpPr>
        <p:cNvPr id="1" name=""/>
        <p:cNvGrpSpPr/>
        <p:nvPr/>
      </p:nvGrpSpPr>
      <p:grpSpPr>
        <a:xfrm>
          <a:off x="0" y="0"/>
          <a:ext cx="0" cy="0"/>
          <a:chOff x="0" y="0"/>
          <a:chExt cx="0" cy="0"/>
        </a:xfrm>
      </p:grpSpPr>
      <p:sp>
        <p:nvSpPr>
          <p:cNvPr id="184" name="Shape 184"/>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00B56E"/>
                </a:solidFill>
              </a:defRPr>
            </a:lvl1pPr>
          </a:lstStyle>
          <a:p>
            <a:r>
              <a:t>Title Text</a:t>
            </a:r>
          </a:p>
        </p:txBody>
      </p:sp>
      <p:sp>
        <p:nvSpPr>
          <p:cNvPr id="185" name="Shape 185"/>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i="1"/>
            </a:lvl1pPr>
            <a:lvl2pPr>
              <a:lnSpc>
                <a:spcPct val="90000"/>
              </a:lnSpc>
              <a:spcBef>
                <a:spcPts val="0"/>
              </a:spcBef>
              <a:defRPr i="1"/>
            </a:lvl2pPr>
            <a:lvl3pPr marL="0" indent="0">
              <a:lnSpc>
                <a:spcPct val="90000"/>
              </a:lnSpc>
              <a:spcBef>
                <a:spcPts val="0"/>
              </a:spcBef>
              <a:buSzTx/>
              <a:buNone/>
              <a:defRPr i="1"/>
            </a:lvl3pPr>
            <a:lvl4pPr marL="881944" indent="-881944">
              <a:lnSpc>
                <a:spcPct val="90000"/>
              </a:lnSpc>
              <a:spcBef>
                <a:spcPts val="0"/>
              </a:spcBef>
              <a:buSzPct val="100000"/>
              <a:defRPr i="1"/>
            </a:lvl4pPr>
            <a:lvl5pPr marL="1133927" indent="-1133927">
              <a:lnSpc>
                <a:spcPct val="90000"/>
              </a:lnSpc>
              <a:spcBef>
                <a:spcPts val="0"/>
              </a:spcBef>
              <a:buSzPct val="100000"/>
              <a:defRPr i="1"/>
            </a:lvl5pPr>
          </a:lstStyle>
          <a:p>
            <a:r>
              <a:t>Body Level One</a:t>
            </a:r>
          </a:p>
          <a:p>
            <a:pPr lvl="1"/>
            <a:r>
              <a:t>Body Level Two</a:t>
            </a:r>
          </a:p>
          <a:p>
            <a:pPr lvl="2"/>
            <a:r>
              <a:t>Body Level Three</a:t>
            </a:r>
          </a:p>
          <a:p>
            <a:pPr lvl="3"/>
            <a:r>
              <a:t>Body Level Four</a:t>
            </a:r>
          </a:p>
          <a:p>
            <a:pPr lvl="4"/>
            <a:r>
              <a:t>Body Level Five</a:t>
            </a:r>
          </a:p>
        </p:txBody>
      </p:sp>
      <p:sp>
        <p:nvSpPr>
          <p:cNvPr id="186" name="Shape 186"/>
          <p:cNvSpPr>
            <a:spLocks noGrp="1"/>
          </p:cNvSpPr>
          <p:nvPr>
            <p:ph type="sldNum" sz="quarter" idx="2"/>
          </p:nvPr>
        </p:nvSpPr>
        <p:spPr>
          <a:xfrm>
            <a:off x="23212772" y="13019484"/>
            <a:ext cx="210469" cy="215901"/>
          </a:xfrm>
          <a:prstGeom prst="rect">
            <a:avLst/>
          </a:prstGeom>
        </p:spPr>
        <p:txBody>
          <a:bodyPr/>
          <a:lstStyle/>
          <a:p>
            <a:fld id="{86CB4B4D-7CA3-9044-876B-883B54F8677D}" type="slidenum">
              <a:t>‹#›</a:t>
            </a:fld>
            <a:endParaRPr/>
          </a:p>
        </p:txBody>
      </p:sp>
      <p:pic>
        <p:nvPicPr>
          <p:cNvPr id="187" name="image1.png"/>
          <p:cNvPicPr>
            <a:picLocks noChangeAspect="1"/>
          </p:cNvPicPr>
          <p:nvPr/>
        </p:nvPicPr>
        <p:blipFill>
          <a:blip r:embed="rId2">
            <a:extLst/>
          </a:blip>
          <a:stretch>
            <a:fillRect/>
          </a:stretch>
        </p:blipFill>
        <p:spPr>
          <a:xfrm>
            <a:off x="1022284" y="1096897"/>
            <a:ext cx="5768584" cy="895878"/>
          </a:xfrm>
          <a:prstGeom prst="rect">
            <a:avLst/>
          </a:prstGeom>
          <a:ln w="12700">
            <a:miter lim="400000"/>
          </a:ln>
        </p:spPr>
      </p:pic>
      <p:sp>
        <p:nvSpPr>
          <p:cNvPr id="188" name="Shape 188"/>
          <p:cNvSpPr/>
          <p:nvPr/>
        </p:nvSpPr>
        <p:spPr>
          <a:xfrm flipV="1">
            <a:off x="1013356" y="10893993"/>
            <a:ext cx="22357290" cy="5"/>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lt - Pink">
    <p:spTree>
      <p:nvGrpSpPr>
        <p:cNvPr id="1" name=""/>
        <p:cNvGrpSpPr/>
        <p:nvPr/>
      </p:nvGrpSpPr>
      <p:grpSpPr>
        <a:xfrm>
          <a:off x="0" y="0"/>
          <a:ext cx="0" cy="0"/>
          <a:chOff x="0" y="0"/>
          <a:chExt cx="0" cy="0"/>
        </a:xfrm>
      </p:grpSpPr>
      <p:sp>
        <p:nvSpPr>
          <p:cNvPr id="195" name="Shape 195"/>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EF5BA1"/>
                </a:solidFill>
              </a:defRPr>
            </a:lvl1pPr>
          </a:lstStyle>
          <a:p>
            <a:r>
              <a:t>Title Text</a:t>
            </a:r>
          </a:p>
        </p:txBody>
      </p:sp>
      <p:sp>
        <p:nvSpPr>
          <p:cNvPr id="196" name="Shape 196"/>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i="1"/>
            </a:lvl1pPr>
            <a:lvl2pPr>
              <a:lnSpc>
                <a:spcPct val="90000"/>
              </a:lnSpc>
              <a:spcBef>
                <a:spcPts val="0"/>
              </a:spcBef>
              <a:defRPr i="1"/>
            </a:lvl2pPr>
            <a:lvl3pPr marL="0" indent="0">
              <a:lnSpc>
                <a:spcPct val="90000"/>
              </a:lnSpc>
              <a:spcBef>
                <a:spcPts val="0"/>
              </a:spcBef>
              <a:buSzTx/>
              <a:buNone/>
              <a:defRPr i="1"/>
            </a:lvl3pPr>
            <a:lvl4pPr marL="881944" indent="-881944">
              <a:lnSpc>
                <a:spcPct val="90000"/>
              </a:lnSpc>
              <a:spcBef>
                <a:spcPts val="0"/>
              </a:spcBef>
              <a:buSzPct val="100000"/>
              <a:defRPr i="1"/>
            </a:lvl4pPr>
            <a:lvl5pPr marL="1133927" indent="-1133927">
              <a:lnSpc>
                <a:spcPct val="90000"/>
              </a:lnSpc>
              <a:spcBef>
                <a:spcPts val="0"/>
              </a:spcBef>
              <a:buSzPct val="100000"/>
              <a:defRPr i="1"/>
            </a:lvl5pPr>
          </a:lstStyle>
          <a:p>
            <a:r>
              <a:t>Body Level One</a:t>
            </a:r>
          </a:p>
          <a:p>
            <a:pPr lvl="1"/>
            <a:r>
              <a:t>Body Level Two</a:t>
            </a:r>
          </a:p>
          <a:p>
            <a:pPr lvl="2"/>
            <a:r>
              <a:t>Body Level Three</a:t>
            </a:r>
          </a:p>
          <a:p>
            <a:pPr lvl="3"/>
            <a:r>
              <a:t>Body Level Four</a:t>
            </a:r>
          </a:p>
          <a:p>
            <a:pPr lvl="4"/>
            <a:r>
              <a:t>Body Level Five</a:t>
            </a:r>
          </a:p>
        </p:txBody>
      </p:sp>
      <p:sp>
        <p:nvSpPr>
          <p:cNvPr id="197" name="Shape 197"/>
          <p:cNvSpPr>
            <a:spLocks noGrp="1"/>
          </p:cNvSpPr>
          <p:nvPr>
            <p:ph type="sldNum" sz="quarter" idx="2"/>
          </p:nvPr>
        </p:nvSpPr>
        <p:spPr>
          <a:xfrm>
            <a:off x="23212772" y="13019484"/>
            <a:ext cx="210469" cy="215901"/>
          </a:xfrm>
          <a:prstGeom prst="rect">
            <a:avLst/>
          </a:prstGeom>
        </p:spPr>
        <p:txBody>
          <a:bodyPr/>
          <a:lstStyle/>
          <a:p>
            <a:fld id="{86CB4B4D-7CA3-9044-876B-883B54F8677D}" type="slidenum">
              <a:t>‹#›</a:t>
            </a:fld>
            <a:endParaRPr/>
          </a:p>
        </p:txBody>
      </p:sp>
      <p:pic>
        <p:nvPicPr>
          <p:cNvPr id="198" name="image1.png"/>
          <p:cNvPicPr>
            <a:picLocks noChangeAspect="1"/>
          </p:cNvPicPr>
          <p:nvPr/>
        </p:nvPicPr>
        <p:blipFill>
          <a:blip r:embed="rId2">
            <a:extLst/>
          </a:blip>
          <a:stretch>
            <a:fillRect/>
          </a:stretch>
        </p:blipFill>
        <p:spPr>
          <a:xfrm>
            <a:off x="1022284" y="1096897"/>
            <a:ext cx="5768584" cy="895878"/>
          </a:xfrm>
          <a:prstGeom prst="rect">
            <a:avLst/>
          </a:prstGeom>
          <a:ln w="12700">
            <a:miter lim="400000"/>
          </a:ln>
        </p:spPr>
      </p:pic>
      <p:sp>
        <p:nvSpPr>
          <p:cNvPr id="199" name="Shape 199"/>
          <p:cNvSpPr/>
          <p:nvPr/>
        </p:nvSpPr>
        <p:spPr>
          <a:xfrm flipV="1">
            <a:off x="1013356" y="10893993"/>
            <a:ext cx="22357290" cy="5"/>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lt - Yellow">
    <p:spTree>
      <p:nvGrpSpPr>
        <p:cNvPr id="1" name=""/>
        <p:cNvGrpSpPr/>
        <p:nvPr/>
      </p:nvGrpSpPr>
      <p:grpSpPr>
        <a:xfrm>
          <a:off x="0" y="0"/>
          <a:ext cx="0" cy="0"/>
          <a:chOff x="0" y="0"/>
          <a:chExt cx="0" cy="0"/>
        </a:xfrm>
      </p:grpSpPr>
      <p:sp>
        <p:nvSpPr>
          <p:cNvPr id="206" name="Shape 206"/>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78F31"/>
                </a:solidFill>
              </a:defRPr>
            </a:lvl1pPr>
          </a:lstStyle>
          <a:p>
            <a:r>
              <a:t>Title Text</a:t>
            </a:r>
          </a:p>
        </p:txBody>
      </p:sp>
      <p:sp>
        <p:nvSpPr>
          <p:cNvPr id="207" name="Shape 207"/>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i="1"/>
            </a:lvl1pPr>
            <a:lvl2pPr>
              <a:lnSpc>
                <a:spcPct val="90000"/>
              </a:lnSpc>
              <a:spcBef>
                <a:spcPts val="0"/>
              </a:spcBef>
              <a:defRPr i="1"/>
            </a:lvl2pPr>
            <a:lvl3pPr marL="0" indent="0">
              <a:lnSpc>
                <a:spcPct val="90000"/>
              </a:lnSpc>
              <a:spcBef>
                <a:spcPts val="0"/>
              </a:spcBef>
              <a:buSzTx/>
              <a:buNone/>
              <a:defRPr i="1"/>
            </a:lvl3pPr>
            <a:lvl4pPr marL="881944" indent="-881944">
              <a:lnSpc>
                <a:spcPct val="90000"/>
              </a:lnSpc>
              <a:spcBef>
                <a:spcPts val="0"/>
              </a:spcBef>
              <a:buSzPct val="100000"/>
              <a:defRPr i="1"/>
            </a:lvl4pPr>
            <a:lvl5pPr marL="1133927" indent="-1133927">
              <a:lnSpc>
                <a:spcPct val="90000"/>
              </a:lnSpc>
              <a:spcBef>
                <a:spcPts val="0"/>
              </a:spcBef>
              <a:buSzPct val="100000"/>
              <a:defRPr i="1"/>
            </a:lvl5pPr>
          </a:lstStyle>
          <a:p>
            <a:r>
              <a:t>Body Level One</a:t>
            </a:r>
          </a:p>
          <a:p>
            <a:pPr lvl="1"/>
            <a:r>
              <a:t>Body Level Two</a:t>
            </a:r>
          </a:p>
          <a:p>
            <a:pPr lvl="2"/>
            <a:r>
              <a:t>Body Level Three</a:t>
            </a:r>
          </a:p>
          <a:p>
            <a:pPr lvl="3"/>
            <a:r>
              <a:t>Body Level Four</a:t>
            </a:r>
          </a:p>
          <a:p>
            <a:pPr lvl="4"/>
            <a:r>
              <a:t>Body Level Five</a:t>
            </a:r>
          </a:p>
        </p:txBody>
      </p:sp>
      <p:sp>
        <p:nvSpPr>
          <p:cNvPr id="208" name="Shape 208"/>
          <p:cNvSpPr>
            <a:spLocks noGrp="1"/>
          </p:cNvSpPr>
          <p:nvPr>
            <p:ph type="sldNum" sz="quarter" idx="2"/>
          </p:nvPr>
        </p:nvSpPr>
        <p:spPr>
          <a:xfrm>
            <a:off x="23212772" y="13019484"/>
            <a:ext cx="210469" cy="215901"/>
          </a:xfrm>
          <a:prstGeom prst="rect">
            <a:avLst/>
          </a:prstGeom>
        </p:spPr>
        <p:txBody>
          <a:bodyPr/>
          <a:lstStyle/>
          <a:p>
            <a:fld id="{86CB4B4D-7CA3-9044-876B-883B54F8677D}" type="slidenum">
              <a:t>‹#›</a:t>
            </a:fld>
            <a:endParaRPr/>
          </a:p>
        </p:txBody>
      </p:sp>
      <p:pic>
        <p:nvPicPr>
          <p:cNvPr id="209" name="image1.png"/>
          <p:cNvPicPr>
            <a:picLocks noChangeAspect="1"/>
          </p:cNvPicPr>
          <p:nvPr/>
        </p:nvPicPr>
        <p:blipFill>
          <a:blip r:embed="rId2">
            <a:extLst/>
          </a:blip>
          <a:stretch>
            <a:fillRect/>
          </a:stretch>
        </p:blipFill>
        <p:spPr>
          <a:xfrm>
            <a:off x="1022284" y="1096897"/>
            <a:ext cx="5768584" cy="895878"/>
          </a:xfrm>
          <a:prstGeom prst="rect">
            <a:avLst/>
          </a:prstGeom>
          <a:ln w="12700">
            <a:miter lim="400000"/>
          </a:ln>
        </p:spPr>
      </p:pic>
      <p:sp>
        <p:nvSpPr>
          <p:cNvPr id="210" name="Shape 210"/>
          <p:cNvSpPr/>
          <p:nvPr/>
        </p:nvSpPr>
        <p:spPr>
          <a:xfrm flipV="1">
            <a:off x="1013356" y="10893993"/>
            <a:ext cx="22357290" cy="5"/>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lt - Blue">
    <p:spTree>
      <p:nvGrpSpPr>
        <p:cNvPr id="1" name=""/>
        <p:cNvGrpSpPr/>
        <p:nvPr/>
      </p:nvGrpSpPr>
      <p:grpSpPr>
        <a:xfrm>
          <a:off x="0" y="0"/>
          <a:ext cx="0" cy="0"/>
          <a:chOff x="0" y="0"/>
          <a:chExt cx="0" cy="0"/>
        </a:xfrm>
      </p:grpSpPr>
      <p:sp>
        <p:nvSpPr>
          <p:cNvPr id="217" name="Shape 217"/>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26BDCF"/>
                </a:solidFill>
              </a:defRPr>
            </a:lvl1pPr>
          </a:lstStyle>
          <a:p>
            <a:r>
              <a:t>Title Text</a:t>
            </a:r>
          </a:p>
        </p:txBody>
      </p:sp>
      <p:sp>
        <p:nvSpPr>
          <p:cNvPr id="218" name="Shape 218"/>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i="1"/>
            </a:lvl1pPr>
            <a:lvl2pPr>
              <a:lnSpc>
                <a:spcPct val="90000"/>
              </a:lnSpc>
              <a:spcBef>
                <a:spcPts val="0"/>
              </a:spcBef>
              <a:defRPr i="1"/>
            </a:lvl2pPr>
            <a:lvl3pPr marL="0" indent="0">
              <a:lnSpc>
                <a:spcPct val="90000"/>
              </a:lnSpc>
              <a:spcBef>
                <a:spcPts val="0"/>
              </a:spcBef>
              <a:buSzTx/>
              <a:buNone/>
              <a:defRPr i="1"/>
            </a:lvl3pPr>
            <a:lvl4pPr marL="881944" indent="-881944">
              <a:lnSpc>
                <a:spcPct val="90000"/>
              </a:lnSpc>
              <a:spcBef>
                <a:spcPts val="0"/>
              </a:spcBef>
              <a:buSzPct val="100000"/>
              <a:defRPr i="1"/>
            </a:lvl4pPr>
            <a:lvl5pPr marL="1133927" indent="-1133927">
              <a:lnSpc>
                <a:spcPct val="90000"/>
              </a:lnSpc>
              <a:spcBef>
                <a:spcPts val="0"/>
              </a:spcBef>
              <a:buSzPct val="100000"/>
              <a:defRPr i="1"/>
            </a:lvl5pPr>
          </a:lstStyle>
          <a:p>
            <a:r>
              <a:t>Body Level One</a:t>
            </a:r>
          </a:p>
          <a:p>
            <a:pPr lvl="1"/>
            <a:r>
              <a:t>Body Level Two</a:t>
            </a:r>
          </a:p>
          <a:p>
            <a:pPr lvl="2"/>
            <a:r>
              <a:t>Body Level Three</a:t>
            </a:r>
          </a:p>
          <a:p>
            <a:pPr lvl="3"/>
            <a:r>
              <a:t>Body Level Four</a:t>
            </a:r>
          </a:p>
          <a:p>
            <a:pPr lvl="4"/>
            <a:r>
              <a:t>Body Level Five</a:t>
            </a:r>
          </a:p>
        </p:txBody>
      </p:sp>
      <p:sp>
        <p:nvSpPr>
          <p:cNvPr id="219" name="Shape 219"/>
          <p:cNvSpPr>
            <a:spLocks noGrp="1"/>
          </p:cNvSpPr>
          <p:nvPr>
            <p:ph type="sldNum" sz="quarter" idx="2"/>
          </p:nvPr>
        </p:nvSpPr>
        <p:spPr>
          <a:xfrm>
            <a:off x="23212772" y="13019484"/>
            <a:ext cx="210469" cy="215901"/>
          </a:xfrm>
          <a:prstGeom prst="rect">
            <a:avLst/>
          </a:prstGeom>
        </p:spPr>
        <p:txBody>
          <a:bodyPr/>
          <a:lstStyle/>
          <a:p>
            <a:fld id="{86CB4B4D-7CA3-9044-876B-883B54F8677D}" type="slidenum">
              <a:t>‹#›</a:t>
            </a:fld>
            <a:endParaRPr/>
          </a:p>
        </p:txBody>
      </p:sp>
      <p:pic>
        <p:nvPicPr>
          <p:cNvPr id="220" name="image1.png"/>
          <p:cNvPicPr>
            <a:picLocks noChangeAspect="1"/>
          </p:cNvPicPr>
          <p:nvPr/>
        </p:nvPicPr>
        <p:blipFill>
          <a:blip r:embed="rId2">
            <a:extLst/>
          </a:blip>
          <a:stretch>
            <a:fillRect/>
          </a:stretch>
        </p:blipFill>
        <p:spPr>
          <a:xfrm>
            <a:off x="1022284" y="1096897"/>
            <a:ext cx="5768584" cy="895878"/>
          </a:xfrm>
          <a:prstGeom prst="rect">
            <a:avLst/>
          </a:prstGeom>
          <a:ln w="12700">
            <a:miter lim="400000"/>
          </a:ln>
        </p:spPr>
      </p:pic>
      <p:sp>
        <p:nvSpPr>
          <p:cNvPr id="221" name="Shape 221"/>
          <p:cNvSpPr/>
          <p:nvPr/>
        </p:nvSpPr>
        <p:spPr>
          <a:xfrm flipV="1">
            <a:off x="1013356" y="10893993"/>
            <a:ext cx="22357290" cy="5"/>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 Brown">
    <p:spTree>
      <p:nvGrpSpPr>
        <p:cNvPr id="1" name=""/>
        <p:cNvGrpSpPr/>
        <p:nvPr/>
      </p:nvGrpSpPr>
      <p:grpSpPr>
        <a:xfrm>
          <a:off x="0" y="0"/>
          <a:ext cx="0" cy="0"/>
          <a:chOff x="0" y="0"/>
          <a:chExt cx="0" cy="0"/>
        </a:xfrm>
      </p:grpSpPr>
      <p:sp>
        <p:nvSpPr>
          <p:cNvPr id="21" name="Shape 21"/>
          <p:cNvSpPr>
            <a:spLocks noGrp="1"/>
          </p:cNvSpPr>
          <p:nvPr>
            <p:ph type="sldNum" sz="quarter" idx="2"/>
          </p:nvPr>
        </p:nvSpPr>
        <p:spPr>
          <a:xfrm>
            <a:off x="23270522" y="13019484"/>
            <a:ext cx="210469" cy="215901"/>
          </a:xfrm>
          <a:prstGeom prst="rect">
            <a:avLst/>
          </a:prstGeom>
        </p:spPr>
        <p:txBody>
          <a:bodyPr/>
          <a:lstStyle/>
          <a:p>
            <a:fld id="{86CB4B4D-7CA3-9044-876B-883B54F8677D}" type="slidenum">
              <a:t>‹#›</a:t>
            </a:fld>
            <a:endParaRPr/>
          </a:p>
        </p:txBody>
      </p:sp>
      <p:sp>
        <p:nvSpPr>
          <p:cNvPr id="22" name="Shape 22"/>
          <p:cNvSpPr>
            <a:spLocks noGrp="1"/>
          </p:cNvSpPr>
          <p:nvPr>
            <p:ph type="title"/>
          </p:nvPr>
        </p:nvSpPr>
        <p:spPr>
          <a:prstGeom prst="rect">
            <a:avLst/>
          </a:prstGeom>
        </p:spPr>
        <p:txBody>
          <a:bodyPr/>
          <a:lstStyle>
            <a:lvl1pPr>
              <a:defRPr>
                <a:solidFill>
                  <a:srgbClr val="9E785F"/>
                </a:solidFill>
              </a:defRPr>
            </a:lvl1p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lt - Purple">
    <p:spTree>
      <p:nvGrpSpPr>
        <p:cNvPr id="1" name=""/>
        <p:cNvGrpSpPr/>
        <p:nvPr/>
      </p:nvGrpSpPr>
      <p:grpSpPr>
        <a:xfrm>
          <a:off x="0" y="0"/>
          <a:ext cx="0" cy="0"/>
          <a:chOff x="0" y="0"/>
          <a:chExt cx="0" cy="0"/>
        </a:xfrm>
      </p:grpSpPr>
      <p:sp>
        <p:nvSpPr>
          <p:cNvPr id="228" name="Shape 228"/>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6A2569"/>
                </a:solidFill>
              </a:defRPr>
            </a:lvl1pPr>
          </a:lstStyle>
          <a:p>
            <a:r>
              <a:t>Title Text</a:t>
            </a:r>
          </a:p>
        </p:txBody>
      </p:sp>
      <p:sp>
        <p:nvSpPr>
          <p:cNvPr id="229" name="Shape 229"/>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i="1"/>
            </a:lvl1pPr>
            <a:lvl2pPr>
              <a:lnSpc>
                <a:spcPct val="90000"/>
              </a:lnSpc>
              <a:spcBef>
                <a:spcPts val="0"/>
              </a:spcBef>
              <a:defRPr i="1"/>
            </a:lvl2pPr>
            <a:lvl3pPr marL="0" indent="0">
              <a:lnSpc>
                <a:spcPct val="90000"/>
              </a:lnSpc>
              <a:spcBef>
                <a:spcPts val="0"/>
              </a:spcBef>
              <a:buSzTx/>
              <a:buNone/>
              <a:defRPr i="1"/>
            </a:lvl3pPr>
            <a:lvl4pPr marL="881944" indent="-881944">
              <a:lnSpc>
                <a:spcPct val="90000"/>
              </a:lnSpc>
              <a:spcBef>
                <a:spcPts val="0"/>
              </a:spcBef>
              <a:buSzPct val="100000"/>
              <a:defRPr i="1"/>
            </a:lvl4pPr>
            <a:lvl5pPr marL="1133927" indent="-1133927">
              <a:lnSpc>
                <a:spcPct val="90000"/>
              </a:lnSpc>
              <a:spcBef>
                <a:spcPts val="0"/>
              </a:spcBef>
              <a:buSzPct val="100000"/>
              <a:defRPr i="1"/>
            </a:lvl5pPr>
          </a:lstStyle>
          <a:p>
            <a:r>
              <a:t>Body Level One</a:t>
            </a:r>
          </a:p>
          <a:p>
            <a:pPr lvl="1"/>
            <a:r>
              <a:t>Body Level Two</a:t>
            </a:r>
          </a:p>
          <a:p>
            <a:pPr lvl="2"/>
            <a:r>
              <a:t>Body Level Three</a:t>
            </a:r>
          </a:p>
          <a:p>
            <a:pPr lvl="3"/>
            <a:r>
              <a:t>Body Level Four</a:t>
            </a:r>
          </a:p>
          <a:p>
            <a:pPr lvl="4"/>
            <a:r>
              <a:t>Body Level Five</a:t>
            </a:r>
          </a:p>
        </p:txBody>
      </p:sp>
      <p:sp>
        <p:nvSpPr>
          <p:cNvPr id="230" name="Shape 230"/>
          <p:cNvSpPr>
            <a:spLocks noGrp="1"/>
          </p:cNvSpPr>
          <p:nvPr>
            <p:ph type="sldNum" sz="quarter" idx="2"/>
          </p:nvPr>
        </p:nvSpPr>
        <p:spPr>
          <a:xfrm>
            <a:off x="23212772" y="13019484"/>
            <a:ext cx="210469" cy="215901"/>
          </a:xfrm>
          <a:prstGeom prst="rect">
            <a:avLst/>
          </a:prstGeom>
        </p:spPr>
        <p:txBody>
          <a:bodyPr/>
          <a:lstStyle/>
          <a:p>
            <a:fld id="{86CB4B4D-7CA3-9044-876B-883B54F8677D}" type="slidenum">
              <a:t>‹#›</a:t>
            </a:fld>
            <a:endParaRPr/>
          </a:p>
        </p:txBody>
      </p:sp>
      <p:pic>
        <p:nvPicPr>
          <p:cNvPr id="231" name="image1.png"/>
          <p:cNvPicPr>
            <a:picLocks noChangeAspect="1"/>
          </p:cNvPicPr>
          <p:nvPr/>
        </p:nvPicPr>
        <p:blipFill>
          <a:blip r:embed="rId2">
            <a:extLst/>
          </a:blip>
          <a:stretch>
            <a:fillRect/>
          </a:stretch>
        </p:blipFill>
        <p:spPr>
          <a:xfrm>
            <a:off x="1022284" y="1096897"/>
            <a:ext cx="5768584" cy="895878"/>
          </a:xfrm>
          <a:prstGeom prst="rect">
            <a:avLst/>
          </a:prstGeom>
          <a:ln w="12700">
            <a:miter lim="400000"/>
          </a:ln>
        </p:spPr>
      </p:pic>
      <p:sp>
        <p:nvSpPr>
          <p:cNvPr id="232" name="Shape 232"/>
          <p:cNvSpPr/>
          <p:nvPr/>
        </p:nvSpPr>
        <p:spPr>
          <a:xfrm flipV="1">
            <a:off x="1013356" y="10893993"/>
            <a:ext cx="22357290" cy="5"/>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lt Reverse - Black">
    <p:bg>
      <p:bgPr>
        <a:solidFill>
          <a:srgbClr val="000000"/>
        </a:solidFill>
        <a:effectLst/>
      </p:bgPr>
    </p:bg>
    <p:spTree>
      <p:nvGrpSpPr>
        <p:cNvPr id="1" name=""/>
        <p:cNvGrpSpPr/>
        <p:nvPr/>
      </p:nvGrpSpPr>
      <p:grpSpPr>
        <a:xfrm>
          <a:off x="0" y="0"/>
          <a:ext cx="0" cy="0"/>
          <a:chOff x="0" y="0"/>
          <a:chExt cx="0" cy="0"/>
        </a:xfrm>
      </p:grpSpPr>
      <p:sp>
        <p:nvSpPr>
          <p:cNvPr id="239" name="Shape 239"/>
          <p:cNvSpPr/>
          <p:nvPr/>
        </p:nvSpPr>
        <p:spPr>
          <a:xfrm flipV="1">
            <a:off x="1013356" y="10893993"/>
            <a:ext cx="22357290" cy="5"/>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240" name="image2.png"/>
          <p:cNvPicPr>
            <a:picLocks noChangeAspect="1"/>
          </p:cNvPicPr>
          <p:nvPr/>
        </p:nvPicPr>
        <p:blipFill>
          <a:blip r:embed="rId2">
            <a:extLst/>
          </a:blip>
          <a:stretch>
            <a:fillRect/>
          </a:stretch>
        </p:blipFill>
        <p:spPr>
          <a:xfrm>
            <a:off x="1031216" y="1089421"/>
            <a:ext cx="5786438" cy="898653"/>
          </a:xfrm>
          <a:prstGeom prst="rect">
            <a:avLst/>
          </a:prstGeom>
          <a:ln w="12700">
            <a:miter lim="400000"/>
          </a:ln>
        </p:spPr>
      </p:pic>
      <p:sp>
        <p:nvSpPr>
          <p:cNvPr id="241" name="Shape 241"/>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FFFFF"/>
                </a:solidFill>
              </a:defRPr>
            </a:lvl1pPr>
          </a:lstStyle>
          <a:p>
            <a:r>
              <a:t>Title Text</a:t>
            </a:r>
          </a:p>
        </p:txBody>
      </p:sp>
      <p:sp>
        <p:nvSpPr>
          <p:cNvPr id="242" name="Shape 242"/>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sz="4200" i="1">
                <a:solidFill>
                  <a:srgbClr val="FFFFFF"/>
                </a:solidFill>
              </a:defRPr>
            </a:lvl1pPr>
            <a:lvl2pPr>
              <a:lnSpc>
                <a:spcPct val="90000"/>
              </a:lnSpc>
              <a:spcBef>
                <a:spcPts val="0"/>
              </a:spcBef>
              <a:defRPr sz="4200" i="1">
                <a:solidFill>
                  <a:srgbClr val="FFFFFF"/>
                </a:solidFill>
              </a:defRPr>
            </a:lvl2pPr>
            <a:lvl3pPr marL="390769" indent="-390769">
              <a:lnSpc>
                <a:spcPct val="90000"/>
              </a:lnSpc>
              <a:spcBef>
                <a:spcPts val="0"/>
              </a:spcBef>
              <a:buSzPct val="100000"/>
              <a:defRPr sz="4200" i="1">
                <a:solidFill>
                  <a:srgbClr val="FFFFFF"/>
                </a:solidFill>
              </a:defRPr>
            </a:lvl3pPr>
            <a:lvl4pPr marL="564440" indent="-564440">
              <a:lnSpc>
                <a:spcPct val="90000"/>
              </a:lnSpc>
              <a:spcBef>
                <a:spcPts val="0"/>
              </a:spcBef>
              <a:buSzPct val="100000"/>
              <a:defRPr sz="4200" i="1">
                <a:solidFill>
                  <a:srgbClr val="FFFFFF"/>
                </a:solidFill>
              </a:defRPr>
            </a:lvl4pPr>
            <a:lvl5pPr marL="725713" indent="-725713">
              <a:lnSpc>
                <a:spcPct val="90000"/>
              </a:lnSpc>
              <a:spcBef>
                <a:spcPts val="0"/>
              </a:spcBef>
              <a:buSzPct val="100000"/>
              <a:defRPr sz="42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43" name="Shape 243"/>
          <p:cNvSpPr>
            <a:spLocks noGrp="1"/>
          </p:cNvSpPr>
          <p:nvPr>
            <p:ph type="sldNum" sz="quarter" idx="2"/>
          </p:nvPr>
        </p:nvSpPr>
        <p:spPr>
          <a:xfrm>
            <a:off x="23142570"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lt Reverse - Brown">
    <p:bg>
      <p:bgPr>
        <a:solidFill>
          <a:srgbClr val="B18B74"/>
        </a:solidFill>
        <a:effectLst/>
      </p:bgPr>
    </p:bg>
    <p:spTree>
      <p:nvGrpSpPr>
        <p:cNvPr id="1" name=""/>
        <p:cNvGrpSpPr/>
        <p:nvPr/>
      </p:nvGrpSpPr>
      <p:grpSpPr>
        <a:xfrm>
          <a:off x="0" y="0"/>
          <a:ext cx="0" cy="0"/>
          <a:chOff x="0" y="0"/>
          <a:chExt cx="0" cy="0"/>
        </a:xfrm>
      </p:grpSpPr>
      <p:sp>
        <p:nvSpPr>
          <p:cNvPr id="250" name="Shape 250"/>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FFFFF"/>
                </a:solidFill>
              </a:defRPr>
            </a:lvl1pPr>
          </a:lstStyle>
          <a:p>
            <a:r>
              <a:t>Title Text</a:t>
            </a:r>
          </a:p>
        </p:txBody>
      </p:sp>
      <p:sp>
        <p:nvSpPr>
          <p:cNvPr id="251" name="Shape 251"/>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sz="4200" i="1">
                <a:solidFill>
                  <a:srgbClr val="FFFFFF"/>
                </a:solidFill>
              </a:defRPr>
            </a:lvl1pPr>
            <a:lvl2pPr>
              <a:lnSpc>
                <a:spcPct val="90000"/>
              </a:lnSpc>
              <a:spcBef>
                <a:spcPts val="0"/>
              </a:spcBef>
              <a:defRPr sz="4200" i="1">
                <a:solidFill>
                  <a:srgbClr val="FFFFFF"/>
                </a:solidFill>
              </a:defRPr>
            </a:lvl2pPr>
            <a:lvl3pPr marL="390769" indent="-390769">
              <a:lnSpc>
                <a:spcPct val="90000"/>
              </a:lnSpc>
              <a:spcBef>
                <a:spcPts val="0"/>
              </a:spcBef>
              <a:buSzPct val="100000"/>
              <a:defRPr sz="4200" i="1">
                <a:solidFill>
                  <a:srgbClr val="FFFFFF"/>
                </a:solidFill>
              </a:defRPr>
            </a:lvl3pPr>
            <a:lvl4pPr marL="564440" indent="-564440">
              <a:lnSpc>
                <a:spcPct val="90000"/>
              </a:lnSpc>
              <a:spcBef>
                <a:spcPts val="0"/>
              </a:spcBef>
              <a:buSzPct val="100000"/>
              <a:defRPr sz="4200" i="1">
                <a:solidFill>
                  <a:srgbClr val="FFFFFF"/>
                </a:solidFill>
              </a:defRPr>
            </a:lvl4pPr>
            <a:lvl5pPr marL="725713" indent="-725713">
              <a:lnSpc>
                <a:spcPct val="90000"/>
              </a:lnSpc>
              <a:spcBef>
                <a:spcPts val="0"/>
              </a:spcBef>
              <a:buSzPct val="100000"/>
              <a:defRPr sz="42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52" name="Shape 252"/>
          <p:cNvSpPr>
            <a:spLocks noGrp="1"/>
          </p:cNvSpPr>
          <p:nvPr>
            <p:ph type="sldNum" sz="quarter" idx="2"/>
          </p:nvPr>
        </p:nvSpPr>
        <p:spPr>
          <a:xfrm>
            <a:off x="23446784" y="13019484"/>
            <a:ext cx="210469" cy="215901"/>
          </a:xfrm>
          <a:prstGeom prst="rect">
            <a:avLst/>
          </a:prstGeom>
        </p:spPr>
        <p:txBody>
          <a:bodyPr/>
          <a:lstStyle/>
          <a:p>
            <a:fld id="{86CB4B4D-7CA3-9044-876B-883B54F8677D}" type="slidenum">
              <a:t>‹#›</a:t>
            </a:fld>
            <a:endParaRPr/>
          </a:p>
        </p:txBody>
      </p:sp>
      <p:sp>
        <p:nvSpPr>
          <p:cNvPr id="253" name="Shape 253"/>
          <p:cNvSpPr/>
          <p:nvPr/>
        </p:nvSpPr>
        <p:spPr>
          <a:xfrm flipV="1">
            <a:off x="1013356" y="10893993"/>
            <a:ext cx="22357290" cy="5"/>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254" name="image2.png"/>
          <p:cNvPicPr>
            <a:picLocks noChangeAspect="1"/>
          </p:cNvPicPr>
          <p:nvPr/>
        </p:nvPicPr>
        <p:blipFill>
          <a:blip r:embed="rId2">
            <a:extLst/>
          </a:blip>
          <a:stretch>
            <a:fillRect/>
          </a:stretch>
        </p:blipFill>
        <p:spPr>
          <a:xfrm>
            <a:off x="1031216" y="1089421"/>
            <a:ext cx="5786438" cy="898653"/>
          </a:xfrm>
          <a:prstGeom prst="rect">
            <a:avLst/>
          </a:prstGeom>
          <a:ln w="12700">
            <a:miter lim="400000"/>
          </a:ln>
        </p:spPr>
      </p:pic>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lt Reverse - Green">
    <p:bg>
      <p:bgPr>
        <a:solidFill>
          <a:srgbClr val="00B56E"/>
        </a:solidFill>
        <a:effectLst/>
      </p:bgPr>
    </p:bg>
    <p:spTree>
      <p:nvGrpSpPr>
        <p:cNvPr id="1" name=""/>
        <p:cNvGrpSpPr/>
        <p:nvPr/>
      </p:nvGrpSpPr>
      <p:grpSpPr>
        <a:xfrm>
          <a:off x="0" y="0"/>
          <a:ext cx="0" cy="0"/>
          <a:chOff x="0" y="0"/>
          <a:chExt cx="0" cy="0"/>
        </a:xfrm>
      </p:grpSpPr>
      <p:sp>
        <p:nvSpPr>
          <p:cNvPr id="261" name="Shape 261"/>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FFFFF"/>
                </a:solidFill>
              </a:defRPr>
            </a:lvl1pPr>
          </a:lstStyle>
          <a:p>
            <a:r>
              <a:t>Title Text</a:t>
            </a:r>
          </a:p>
        </p:txBody>
      </p:sp>
      <p:sp>
        <p:nvSpPr>
          <p:cNvPr id="262" name="Shape 262"/>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sz="4200" i="1">
                <a:solidFill>
                  <a:srgbClr val="FFFFFF"/>
                </a:solidFill>
              </a:defRPr>
            </a:lvl1pPr>
            <a:lvl2pPr>
              <a:lnSpc>
                <a:spcPct val="90000"/>
              </a:lnSpc>
              <a:spcBef>
                <a:spcPts val="0"/>
              </a:spcBef>
              <a:defRPr sz="4200" i="1">
                <a:solidFill>
                  <a:srgbClr val="FFFFFF"/>
                </a:solidFill>
              </a:defRPr>
            </a:lvl2pPr>
            <a:lvl3pPr marL="390769" indent="-390769">
              <a:lnSpc>
                <a:spcPct val="90000"/>
              </a:lnSpc>
              <a:spcBef>
                <a:spcPts val="0"/>
              </a:spcBef>
              <a:buSzPct val="100000"/>
              <a:defRPr sz="4200" i="1">
                <a:solidFill>
                  <a:srgbClr val="FFFFFF"/>
                </a:solidFill>
              </a:defRPr>
            </a:lvl3pPr>
            <a:lvl4pPr marL="564440" indent="-564440">
              <a:lnSpc>
                <a:spcPct val="90000"/>
              </a:lnSpc>
              <a:spcBef>
                <a:spcPts val="0"/>
              </a:spcBef>
              <a:buSzPct val="100000"/>
              <a:defRPr sz="4200" i="1">
                <a:solidFill>
                  <a:srgbClr val="FFFFFF"/>
                </a:solidFill>
              </a:defRPr>
            </a:lvl4pPr>
            <a:lvl5pPr marL="725713" indent="-725713">
              <a:lnSpc>
                <a:spcPct val="90000"/>
              </a:lnSpc>
              <a:spcBef>
                <a:spcPts val="0"/>
              </a:spcBef>
              <a:buSzPct val="100000"/>
              <a:defRPr sz="42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3" name="Shape 263"/>
          <p:cNvSpPr>
            <a:spLocks noGrp="1"/>
          </p:cNvSpPr>
          <p:nvPr>
            <p:ph type="sldNum" sz="quarter" idx="2"/>
          </p:nvPr>
        </p:nvSpPr>
        <p:spPr>
          <a:xfrm>
            <a:off x="23142570" y="13019484"/>
            <a:ext cx="210469" cy="215901"/>
          </a:xfrm>
          <a:prstGeom prst="rect">
            <a:avLst/>
          </a:prstGeom>
        </p:spPr>
        <p:txBody>
          <a:bodyPr/>
          <a:lstStyle/>
          <a:p>
            <a:fld id="{86CB4B4D-7CA3-9044-876B-883B54F8677D}" type="slidenum">
              <a:t>‹#›</a:t>
            </a:fld>
            <a:endParaRPr/>
          </a:p>
        </p:txBody>
      </p:sp>
      <p:sp>
        <p:nvSpPr>
          <p:cNvPr id="264" name="Shape 264"/>
          <p:cNvSpPr/>
          <p:nvPr/>
        </p:nvSpPr>
        <p:spPr>
          <a:xfrm flipV="1">
            <a:off x="1013356" y="10893993"/>
            <a:ext cx="22357290" cy="5"/>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265" name="image2.png"/>
          <p:cNvPicPr>
            <a:picLocks noChangeAspect="1"/>
          </p:cNvPicPr>
          <p:nvPr/>
        </p:nvPicPr>
        <p:blipFill>
          <a:blip r:embed="rId2">
            <a:extLst/>
          </a:blip>
          <a:stretch>
            <a:fillRect/>
          </a:stretch>
        </p:blipFill>
        <p:spPr>
          <a:xfrm>
            <a:off x="1031216" y="1089421"/>
            <a:ext cx="5786438" cy="898653"/>
          </a:xfrm>
          <a:prstGeom prst="rect">
            <a:avLst/>
          </a:prstGeom>
          <a:ln w="12700">
            <a:miter lim="400000"/>
          </a:ln>
        </p:spPr>
      </p:pic>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lt Reverse - Pink">
    <p:bg>
      <p:bgPr>
        <a:solidFill>
          <a:srgbClr val="EF5BA1"/>
        </a:solidFill>
        <a:effectLst/>
      </p:bgPr>
    </p:bg>
    <p:spTree>
      <p:nvGrpSpPr>
        <p:cNvPr id="1" name=""/>
        <p:cNvGrpSpPr/>
        <p:nvPr/>
      </p:nvGrpSpPr>
      <p:grpSpPr>
        <a:xfrm>
          <a:off x="0" y="0"/>
          <a:ext cx="0" cy="0"/>
          <a:chOff x="0" y="0"/>
          <a:chExt cx="0" cy="0"/>
        </a:xfrm>
      </p:grpSpPr>
      <p:sp>
        <p:nvSpPr>
          <p:cNvPr id="272" name="Shape 272"/>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FFFFF"/>
                </a:solidFill>
              </a:defRPr>
            </a:lvl1pPr>
          </a:lstStyle>
          <a:p>
            <a:r>
              <a:t>Title Text</a:t>
            </a:r>
          </a:p>
        </p:txBody>
      </p:sp>
      <p:sp>
        <p:nvSpPr>
          <p:cNvPr id="273" name="Shape 273"/>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sz="4200" i="1">
                <a:solidFill>
                  <a:srgbClr val="FFFFFF"/>
                </a:solidFill>
              </a:defRPr>
            </a:lvl1pPr>
            <a:lvl2pPr>
              <a:lnSpc>
                <a:spcPct val="90000"/>
              </a:lnSpc>
              <a:spcBef>
                <a:spcPts val="0"/>
              </a:spcBef>
              <a:defRPr sz="4200" i="1">
                <a:solidFill>
                  <a:srgbClr val="FFFFFF"/>
                </a:solidFill>
              </a:defRPr>
            </a:lvl2pPr>
            <a:lvl3pPr marL="390769" indent="-390769">
              <a:lnSpc>
                <a:spcPct val="90000"/>
              </a:lnSpc>
              <a:spcBef>
                <a:spcPts val="0"/>
              </a:spcBef>
              <a:buSzPct val="100000"/>
              <a:defRPr sz="4200" i="1">
                <a:solidFill>
                  <a:srgbClr val="FFFFFF"/>
                </a:solidFill>
              </a:defRPr>
            </a:lvl3pPr>
            <a:lvl4pPr marL="564440" indent="-564440">
              <a:lnSpc>
                <a:spcPct val="90000"/>
              </a:lnSpc>
              <a:spcBef>
                <a:spcPts val="0"/>
              </a:spcBef>
              <a:buSzPct val="100000"/>
              <a:defRPr sz="4200" i="1">
                <a:solidFill>
                  <a:srgbClr val="FFFFFF"/>
                </a:solidFill>
              </a:defRPr>
            </a:lvl4pPr>
            <a:lvl5pPr marL="725713" indent="-725713">
              <a:lnSpc>
                <a:spcPct val="90000"/>
              </a:lnSpc>
              <a:spcBef>
                <a:spcPts val="0"/>
              </a:spcBef>
              <a:buSzPct val="100000"/>
              <a:defRPr sz="42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74" name="Shape 274"/>
          <p:cNvSpPr>
            <a:spLocks noGrp="1"/>
          </p:cNvSpPr>
          <p:nvPr>
            <p:ph type="sldNum" sz="quarter" idx="2"/>
          </p:nvPr>
        </p:nvSpPr>
        <p:spPr>
          <a:xfrm>
            <a:off x="23142570" y="13019484"/>
            <a:ext cx="210469" cy="215901"/>
          </a:xfrm>
          <a:prstGeom prst="rect">
            <a:avLst/>
          </a:prstGeom>
        </p:spPr>
        <p:txBody>
          <a:bodyPr/>
          <a:lstStyle/>
          <a:p>
            <a:fld id="{86CB4B4D-7CA3-9044-876B-883B54F8677D}" type="slidenum">
              <a:t>‹#›</a:t>
            </a:fld>
            <a:endParaRPr/>
          </a:p>
        </p:txBody>
      </p:sp>
      <p:sp>
        <p:nvSpPr>
          <p:cNvPr id="275" name="Shape 275"/>
          <p:cNvSpPr/>
          <p:nvPr/>
        </p:nvSpPr>
        <p:spPr>
          <a:xfrm flipV="1">
            <a:off x="1013356" y="10893993"/>
            <a:ext cx="22357290" cy="5"/>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276" name="image2.png"/>
          <p:cNvPicPr>
            <a:picLocks noChangeAspect="1"/>
          </p:cNvPicPr>
          <p:nvPr/>
        </p:nvPicPr>
        <p:blipFill>
          <a:blip r:embed="rId2">
            <a:extLst/>
          </a:blip>
          <a:stretch>
            <a:fillRect/>
          </a:stretch>
        </p:blipFill>
        <p:spPr>
          <a:xfrm>
            <a:off x="1031216" y="1089421"/>
            <a:ext cx="5786438" cy="898653"/>
          </a:xfrm>
          <a:prstGeom prst="rect">
            <a:avLst/>
          </a:prstGeom>
          <a:ln w="12700">
            <a:miter lim="400000"/>
          </a:ln>
        </p:spPr>
      </p:pic>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lt Reverse - Yellow">
    <p:bg>
      <p:bgPr>
        <a:solidFill>
          <a:srgbClr val="F78F31"/>
        </a:solidFill>
        <a:effectLst/>
      </p:bgPr>
    </p:bg>
    <p:spTree>
      <p:nvGrpSpPr>
        <p:cNvPr id="1" name=""/>
        <p:cNvGrpSpPr/>
        <p:nvPr/>
      </p:nvGrpSpPr>
      <p:grpSpPr>
        <a:xfrm>
          <a:off x="0" y="0"/>
          <a:ext cx="0" cy="0"/>
          <a:chOff x="0" y="0"/>
          <a:chExt cx="0" cy="0"/>
        </a:xfrm>
      </p:grpSpPr>
      <p:sp>
        <p:nvSpPr>
          <p:cNvPr id="283" name="Shape 283"/>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FFFFF"/>
                </a:solidFill>
              </a:defRPr>
            </a:lvl1pPr>
          </a:lstStyle>
          <a:p>
            <a:r>
              <a:t>Title Text</a:t>
            </a:r>
          </a:p>
        </p:txBody>
      </p:sp>
      <p:sp>
        <p:nvSpPr>
          <p:cNvPr id="284" name="Shape 284"/>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sz="4200" i="1">
                <a:solidFill>
                  <a:srgbClr val="FFFFFF"/>
                </a:solidFill>
              </a:defRPr>
            </a:lvl1pPr>
            <a:lvl2pPr>
              <a:lnSpc>
                <a:spcPct val="90000"/>
              </a:lnSpc>
              <a:spcBef>
                <a:spcPts val="0"/>
              </a:spcBef>
              <a:defRPr sz="4200" i="1">
                <a:solidFill>
                  <a:srgbClr val="FFFFFF"/>
                </a:solidFill>
              </a:defRPr>
            </a:lvl2pPr>
            <a:lvl3pPr marL="390769" indent="-390769">
              <a:lnSpc>
                <a:spcPct val="90000"/>
              </a:lnSpc>
              <a:spcBef>
                <a:spcPts val="0"/>
              </a:spcBef>
              <a:buSzPct val="100000"/>
              <a:defRPr sz="4200" i="1">
                <a:solidFill>
                  <a:srgbClr val="FFFFFF"/>
                </a:solidFill>
              </a:defRPr>
            </a:lvl3pPr>
            <a:lvl4pPr marL="564440" indent="-564440">
              <a:lnSpc>
                <a:spcPct val="90000"/>
              </a:lnSpc>
              <a:spcBef>
                <a:spcPts val="0"/>
              </a:spcBef>
              <a:buSzPct val="100000"/>
              <a:defRPr sz="4200" i="1">
                <a:solidFill>
                  <a:srgbClr val="FFFFFF"/>
                </a:solidFill>
              </a:defRPr>
            </a:lvl4pPr>
            <a:lvl5pPr marL="725713" indent="-725713">
              <a:lnSpc>
                <a:spcPct val="90000"/>
              </a:lnSpc>
              <a:spcBef>
                <a:spcPts val="0"/>
              </a:spcBef>
              <a:buSzPct val="100000"/>
              <a:defRPr sz="42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85" name="Shape 285"/>
          <p:cNvSpPr>
            <a:spLocks noGrp="1"/>
          </p:cNvSpPr>
          <p:nvPr>
            <p:ph type="sldNum" sz="quarter" idx="2"/>
          </p:nvPr>
        </p:nvSpPr>
        <p:spPr>
          <a:xfrm>
            <a:off x="23142570" y="13019484"/>
            <a:ext cx="210469" cy="215901"/>
          </a:xfrm>
          <a:prstGeom prst="rect">
            <a:avLst/>
          </a:prstGeom>
        </p:spPr>
        <p:txBody>
          <a:bodyPr/>
          <a:lstStyle/>
          <a:p>
            <a:fld id="{86CB4B4D-7CA3-9044-876B-883B54F8677D}" type="slidenum">
              <a:t>‹#›</a:t>
            </a:fld>
            <a:endParaRPr/>
          </a:p>
        </p:txBody>
      </p:sp>
      <p:sp>
        <p:nvSpPr>
          <p:cNvPr id="286" name="Shape 286"/>
          <p:cNvSpPr/>
          <p:nvPr/>
        </p:nvSpPr>
        <p:spPr>
          <a:xfrm flipV="1">
            <a:off x="1013356" y="10893993"/>
            <a:ext cx="22357290" cy="5"/>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287" name="image2.png"/>
          <p:cNvPicPr>
            <a:picLocks noChangeAspect="1"/>
          </p:cNvPicPr>
          <p:nvPr/>
        </p:nvPicPr>
        <p:blipFill>
          <a:blip r:embed="rId2">
            <a:extLst/>
          </a:blip>
          <a:stretch>
            <a:fillRect/>
          </a:stretch>
        </p:blipFill>
        <p:spPr>
          <a:xfrm>
            <a:off x="1031216" y="1089421"/>
            <a:ext cx="5786438" cy="898653"/>
          </a:xfrm>
          <a:prstGeom prst="rect">
            <a:avLst/>
          </a:prstGeom>
          <a:ln w="12700">
            <a:miter lim="400000"/>
          </a:ln>
        </p:spPr>
      </p:pic>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lt Reverse - Blue">
    <p:bg>
      <p:bgPr>
        <a:solidFill>
          <a:srgbClr val="26BDCF"/>
        </a:solidFill>
        <a:effectLst/>
      </p:bgPr>
    </p:bg>
    <p:spTree>
      <p:nvGrpSpPr>
        <p:cNvPr id="1" name=""/>
        <p:cNvGrpSpPr/>
        <p:nvPr/>
      </p:nvGrpSpPr>
      <p:grpSpPr>
        <a:xfrm>
          <a:off x="0" y="0"/>
          <a:ext cx="0" cy="0"/>
          <a:chOff x="0" y="0"/>
          <a:chExt cx="0" cy="0"/>
        </a:xfrm>
      </p:grpSpPr>
      <p:sp>
        <p:nvSpPr>
          <p:cNvPr id="294" name="Shape 294"/>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FFFFF"/>
                </a:solidFill>
              </a:defRPr>
            </a:lvl1pPr>
          </a:lstStyle>
          <a:p>
            <a:r>
              <a:t>Title Text</a:t>
            </a:r>
          </a:p>
        </p:txBody>
      </p:sp>
      <p:sp>
        <p:nvSpPr>
          <p:cNvPr id="295" name="Shape 295"/>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sz="4200" i="1">
                <a:solidFill>
                  <a:srgbClr val="FFFFFF"/>
                </a:solidFill>
              </a:defRPr>
            </a:lvl1pPr>
            <a:lvl2pPr>
              <a:lnSpc>
                <a:spcPct val="90000"/>
              </a:lnSpc>
              <a:spcBef>
                <a:spcPts val="0"/>
              </a:spcBef>
              <a:defRPr sz="4200" i="1">
                <a:solidFill>
                  <a:srgbClr val="FFFFFF"/>
                </a:solidFill>
              </a:defRPr>
            </a:lvl2pPr>
            <a:lvl3pPr marL="390769" indent="-390769">
              <a:lnSpc>
                <a:spcPct val="90000"/>
              </a:lnSpc>
              <a:spcBef>
                <a:spcPts val="0"/>
              </a:spcBef>
              <a:buSzPct val="100000"/>
              <a:defRPr sz="4200" i="1">
                <a:solidFill>
                  <a:srgbClr val="FFFFFF"/>
                </a:solidFill>
              </a:defRPr>
            </a:lvl3pPr>
            <a:lvl4pPr marL="564440" indent="-564440">
              <a:lnSpc>
                <a:spcPct val="90000"/>
              </a:lnSpc>
              <a:spcBef>
                <a:spcPts val="0"/>
              </a:spcBef>
              <a:buSzPct val="100000"/>
              <a:defRPr sz="4200" i="1">
                <a:solidFill>
                  <a:srgbClr val="FFFFFF"/>
                </a:solidFill>
              </a:defRPr>
            </a:lvl4pPr>
            <a:lvl5pPr marL="725713" indent="-725713">
              <a:lnSpc>
                <a:spcPct val="90000"/>
              </a:lnSpc>
              <a:spcBef>
                <a:spcPts val="0"/>
              </a:spcBef>
              <a:buSzPct val="100000"/>
              <a:defRPr sz="42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96" name="Shape 296"/>
          <p:cNvSpPr>
            <a:spLocks noGrp="1"/>
          </p:cNvSpPr>
          <p:nvPr>
            <p:ph type="sldNum" sz="quarter" idx="2"/>
          </p:nvPr>
        </p:nvSpPr>
        <p:spPr>
          <a:xfrm>
            <a:off x="23142570" y="13019484"/>
            <a:ext cx="210469" cy="215901"/>
          </a:xfrm>
          <a:prstGeom prst="rect">
            <a:avLst/>
          </a:prstGeom>
        </p:spPr>
        <p:txBody>
          <a:bodyPr/>
          <a:lstStyle/>
          <a:p>
            <a:fld id="{86CB4B4D-7CA3-9044-876B-883B54F8677D}" type="slidenum">
              <a:t>‹#›</a:t>
            </a:fld>
            <a:endParaRPr/>
          </a:p>
        </p:txBody>
      </p:sp>
      <p:sp>
        <p:nvSpPr>
          <p:cNvPr id="297" name="Shape 297"/>
          <p:cNvSpPr/>
          <p:nvPr/>
        </p:nvSpPr>
        <p:spPr>
          <a:xfrm flipV="1">
            <a:off x="1013356" y="10893993"/>
            <a:ext cx="22357290" cy="5"/>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298" name="image2.png"/>
          <p:cNvPicPr>
            <a:picLocks noChangeAspect="1"/>
          </p:cNvPicPr>
          <p:nvPr/>
        </p:nvPicPr>
        <p:blipFill>
          <a:blip r:embed="rId2">
            <a:extLst/>
          </a:blip>
          <a:stretch>
            <a:fillRect/>
          </a:stretch>
        </p:blipFill>
        <p:spPr>
          <a:xfrm>
            <a:off x="1031216" y="1089421"/>
            <a:ext cx="5786438" cy="898653"/>
          </a:xfrm>
          <a:prstGeom prst="rect">
            <a:avLst/>
          </a:prstGeom>
          <a:ln w="12700">
            <a:miter lim="400000"/>
          </a:ln>
        </p:spPr>
      </p:pic>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lt Reverse - Purple">
    <p:bg>
      <p:bgPr>
        <a:solidFill>
          <a:srgbClr val="6A2569"/>
        </a:solidFill>
        <a:effectLst/>
      </p:bgPr>
    </p:bg>
    <p:spTree>
      <p:nvGrpSpPr>
        <p:cNvPr id="1" name=""/>
        <p:cNvGrpSpPr/>
        <p:nvPr/>
      </p:nvGrpSpPr>
      <p:grpSpPr>
        <a:xfrm>
          <a:off x="0" y="0"/>
          <a:ext cx="0" cy="0"/>
          <a:chOff x="0" y="0"/>
          <a:chExt cx="0" cy="0"/>
        </a:xfrm>
      </p:grpSpPr>
      <p:sp>
        <p:nvSpPr>
          <p:cNvPr id="305" name="Shape 305"/>
          <p:cNvSpPr>
            <a:spLocks noGrp="1"/>
          </p:cNvSpPr>
          <p:nvPr>
            <p:ph type="title"/>
          </p:nvPr>
        </p:nvSpPr>
        <p:spPr>
          <a:xfrm>
            <a:off x="1022284" y="0"/>
            <a:ext cx="22339432" cy="10635258"/>
          </a:xfrm>
          <a:prstGeom prst="rect">
            <a:avLst/>
          </a:prstGeom>
        </p:spPr>
        <p:txBody>
          <a:bodyPr anchor="b"/>
          <a:lstStyle>
            <a:lvl1pPr>
              <a:lnSpc>
                <a:spcPct val="60000"/>
              </a:lnSpc>
              <a:defRPr sz="13400" spc="-670">
                <a:solidFill>
                  <a:srgbClr val="FFFFFF"/>
                </a:solidFill>
              </a:defRPr>
            </a:lvl1pPr>
          </a:lstStyle>
          <a:p>
            <a:r>
              <a:t>Title Text</a:t>
            </a:r>
          </a:p>
        </p:txBody>
      </p:sp>
      <p:sp>
        <p:nvSpPr>
          <p:cNvPr id="306" name="Shape 306"/>
          <p:cNvSpPr>
            <a:spLocks noGrp="1"/>
          </p:cNvSpPr>
          <p:nvPr>
            <p:ph type="body" sz="quarter" idx="1"/>
          </p:nvPr>
        </p:nvSpPr>
        <p:spPr>
          <a:xfrm>
            <a:off x="1013355" y="11304984"/>
            <a:ext cx="22357290" cy="2411019"/>
          </a:xfrm>
          <a:prstGeom prst="rect">
            <a:avLst/>
          </a:prstGeom>
        </p:spPr>
        <p:txBody>
          <a:bodyPr/>
          <a:lstStyle>
            <a:lvl1pPr>
              <a:lnSpc>
                <a:spcPct val="90000"/>
              </a:lnSpc>
              <a:spcBef>
                <a:spcPts val="0"/>
              </a:spcBef>
              <a:defRPr sz="4200" i="1">
                <a:solidFill>
                  <a:srgbClr val="FFFFFF"/>
                </a:solidFill>
              </a:defRPr>
            </a:lvl1pPr>
            <a:lvl2pPr>
              <a:lnSpc>
                <a:spcPct val="90000"/>
              </a:lnSpc>
              <a:spcBef>
                <a:spcPts val="0"/>
              </a:spcBef>
              <a:defRPr sz="4200" i="1">
                <a:solidFill>
                  <a:srgbClr val="FFFFFF"/>
                </a:solidFill>
              </a:defRPr>
            </a:lvl2pPr>
            <a:lvl3pPr marL="390769" indent="-390769">
              <a:lnSpc>
                <a:spcPct val="90000"/>
              </a:lnSpc>
              <a:spcBef>
                <a:spcPts val="0"/>
              </a:spcBef>
              <a:buSzPct val="100000"/>
              <a:defRPr sz="4200" i="1">
                <a:solidFill>
                  <a:srgbClr val="FFFFFF"/>
                </a:solidFill>
              </a:defRPr>
            </a:lvl3pPr>
            <a:lvl4pPr marL="564440" indent="-564440">
              <a:lnSpc>
                <a:spcPct val="90000"/>
              </a:lnSpc>
              <a:spcBef>
                <a:spcPts val="0"/>
              </a:spcBef>
              <a:buSzPct val="100000"/>
              <a:defRPr sz="4200" i="1">
                <a:solidFill>
                  <a:srgbClr val="FFFFFF"/>
                </a:solidFill>
              </a:defRPr>
            </a:lvl4pPr>
            <a:lvl5pPr marL="725713" indent="-725713">
              <a:lnSpc>
                <a:spcPct val="90000"/>
              </a:lnSpc>
              <a:spcBef>
                <a:spcPts val="0"/>
              </a:spcBef>
              <a:buSzPct val="100000"/>
              <a:defRPr sz="42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07" name="Shape 307"/>
          <p:cNvSpPr>
            <a:spLocks noGrp="1"/>
          </p:cNvSpPr>
          <p:nvPr>
            <p:ph type="sldNum" sz="quarter" idx="2"/>
          </p:nvPr>
        </p:nvSpPr>
        <p:spPr>
          <a:xfrm>
            <a:off x="23142570" y="13019484"/>
            <a:ext cx="210469" cy="215901"/>
          </a:xfrm>
          <a:prstGeom prst="rect">
            <a:avLst/>
          </a:prstGeom>
        </p:spPr>
        <p:txBody>
          <a:bodyPr/>
          <a:lstStyle/>
          <a:p>
            <a:fld id="{86CB4B4D-7CA3-9044-876B-883B54F8677D}" type="slidenum">
              <a:t>‹#›</a:t>
            </a:fld>
            <a:endParaRPr/>
          </a:p>
        </p:txBody>
      </p:sp>
      <p:sp>
        <p:nvSpPr>
          <p:cNvPr id="308" name="Shape 308"/>
          <p:cNvSpPr/>
          <p:nvPr/>
        </p:nvSpPr>
        <p:spPr>
          <a:xfrm flipV="1">
            <a:off x="1013356" y="10893993"/>
            <a:ext cx="22357290" cy="5"/>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309" name="image2.png"/>
          <p:cNvPicPr>
            <a:picLocks noChangeAspect="1"/>
          </p:cNvPicPr>
          <p:nvPr/>
        </p:nvPicPr>
        <p:blipFill>
          <a:blip r:embed="rId2">
            <a:extLst/>
          </a:blip>
          <a:stretch>
            <a:fillRect/>
          </a:stretch>
        </p:blipFill>
        <p:spPr>
          <a:xfrm>
            <a:off x="1031216" y="1089421"/>
            <a:ext cx="5786438" cy="898653"/>
          </a:xfrm>
          <a:prstGeom prst="rect">
            <a:avLst/>
          </a:prstGeom>
          <a:ln w="12700">
            <a:miter lim="400000"/>
          </a:ln>
        </p:spPr>
      </p:pic>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Quote - Green">
    <p:spTree>
      <p:nvGrpSpPr>
        <p:cNvPr id="1" name=""/>
        <p:cNvGrpSpPr/>
        <p:nvPr/>
      </p:nvGrpSpPr>
      <p:grpSpPr>
        <a:xfrm>
          <a:off x="0" y="0"/>
          <a:ext cx="0" cy="0"/>
          <a:chOff x="0" y="0"/>
          <a:chExt cx="0" cy="0"/>
        </a:xfrm>
      </p:grpSpPr>
      <p:sp>
        <p:nvSpPr>
          <p:cNvPr id="316" name="Shape 316"/>
          <p:cNvSpPr>
            <a:spLocks noGrp="1"/>
          </p:cNvSpPr>
          <p:nvPr>
            <p:ph type="sldNum" sz="quarter" idx="2"/>
          </p:nvPr>
        </p:nvSpPr>
        <p:spPr>
          <a:xfrm>
            <a:off x="20590797"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Quote - Pink">
    <p:spTree>
      <p:nvGrpSpPr>
        <p:cNvPr id="1" name=""/>
        <p:cNvGrpSpPr/>
        <p:nvPr/>
      </p:nvGrpSpPr>
      <p:grpSpPr>
        <a:xfrm>
          <a:off x="0" y="0"/>
          <a:ext cx="0" cy="0"/>
          <a:chOff x="0" y="0"/>
          <a:chExt cx="0" cy="0"/>
        </a:xfrm>
      </p:grpSpPr>
      <p:sp>
        <p:nvSpPr>
          <p:cNvPr id="323" name="Shape 323"/>
          <p:cNvSpPr>
            <a:spLocks noGrp="1"/>
          </p:cNvSpPr>
          <p:nvPr>
            <p:ph type="sldNum" sz="quarter" idx="2"/>
          </p:nvPr>
        </p:nvSpPr>
        <p:spPr>
          <a:xfrm>
            <a:off x="20590797"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 Green">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lvl1pPr>
              <a:defRPr>
                <a:solidFill>
                  <a:srgbClr val="00B56E"/>
                </a:solidFill>
              </a:defRPr>
            </a:lvl1pPr>
          </a:lstStyle>
          <a:p>
            <a:r>
              <a:t>Title Text</a:t>
            </a:r>
          </a:p>
        </p:txBody>
      </p:sp>
      <p:sp>
        <p:nvSpPr>
          <p:cNvPr id="31" name="Shape 3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xfrm>
            <a:off x="23164922"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Quote - Yellow">
    <p:spTree>
      <p:nvGrpSpPr>
        <p:cNvPr id="1" name=""/>
        <p:cNvGrpSpPr/>
        <p:nvPr/>
      </p:nvGrpSpPr>
      <p:grpSpPr>
        <a:xfrm>
          <a:off x="0" y="0"/>
          <a:ext cx="0" cy="0"/>
          <a:chOff x="0" y="0"/>
          <a:chExt cx="0" cy="0"/>
        </a:xfrm>
      </p:grpSpPr>
      <p:sp>
        <p:nvSpPr>
          <p:cNvPr id="330" name="Shape 330"/>
          <p:cNvSpPr>
            <a:spLocks noGrp="1"/>
          </p:cNvSpPr>
          <p:nvPr>
            <p:ph type="sldNum" sz="quarter" idx="2"/>
          </p:nvPr>
        </p:nvSpPr>
        <p:spPr>
          <a:xfrm>
            <a:off x="20590797"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Quote - Blue">
    <p:spTree>
      <p:nvGrpSpPr>
        <p:cNvPr id="1" name=""/>
        <p:cNvGrpSpPr/>
        <p:nvPr/>
      </p:nvGrpSpPr>
      <p:grpSpPr>
        <a:xfrm>
          <a:off x="0" y="0"/>
          <a:ext cx="0" cy="0"/>
          <a:chOff x="0" y="0"/>
          <a:chExt cx="0" cy="0"/>
        </a:xfrm>
      </p:grpSpPr>
      <p:sp>
        <p:nvSpPr>
          <p:cNvPr id="337" name="Shape 337"/>
          <p:cNvSpPr>
            <a:spLocks noGrp="1"/>
          </p:cNvSpPr>
          <p:nvPr>
            <p:ph type="sldNum" sz="quarter" idx="2"/>
          </p:nvPr>
        </p:nvSpPr>
        <p:spPr>
          <a:xfrm>
            <a:off x="20590797"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Quote - Purple">
    <p:spTree>
      <p:nvGrpSpPr>
        <p:cNvPr id="1" name=""/>
        <p:cNvGrpSpPr/>
        <p:nvPr/>
      </p:nvGrpSpPr>
      <p:grpSpPr>
        <a:xfrm>
          <a:off x="0" y="0"/>
          <a:ext cx="0" cy="0"/>
          <a:chOff x="0" y="0"/>
          <a:chExt cx="0" cy="0"/>
        </a:xfrm>
      </p:grpSpPr>
      <p:sp>
        <p:nvSpPr>
          <p:cNvPr id="344" name="Shape 344"/>
          <p:cNvSpPr>
            <a:spLocks noGrp="1"/>
          </p:cNvSpPr>
          <p:nvPr>
            <p:ph type="sldNum" sz="quarter" idx="2"/>
          </p:nvPr>
        </p:nvSpPr>
        <p:spPr>
          <a:xfrm>
            <a:off x="20590797"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Blank with Title - Black">
    <p:spTree>
      <p:nvGrpSpPr>
        <p:cNvPr id="1" name=""/>
        <p:cNvGrpSpPr/>
        <p:nvPr/>
      </p:nvGrpSpPr>
      <p:grpSpPr>
        <a:xfrm>
          <a:off x="0" y="0"/>
          <a:ext cx="0" cy="0"/>
          <a:chOff x="0" y="0"/>
          <a:chExt cx="0" cy="0"/>
        </a:xfrm>
      </p:grpSpPr>
      <p:sp>
        <p:nvSpPr>
          <p:cNvPr id="351" name="Shape 351"/>
          <p:cNvSpPr/>
          <p:nvPr/>
        </p:nvSpPr>
        <p:spPr>
          <a:xfrm>
            <a:off x="5809104" y="2214336"/>
            <a:ext cx="12626665" cy="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352" name="Shape 352"/>
          <p:cNvSpPr/>
          <p:nvPr/>
        </p:nvSpPr>
        <p:spPr>
          <a:xfrm flipV="1">
            <a:off x="5809130" y="516862"/>
            <a:ext cx="12626613" cy="61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353" name="Shape 353"/>
          <p:cNvSpPr>
            <a:spLocks noGrp="1"/>
          </p:cNvSpPr>
          <p:nvPr>
            <p:ph type="title"/>
          </p:nvPr>
        </p:nvSpPr>
        <p:spPr>
          <a:xfrm>
            <a:off x="1086473" y="0"/>
            <a:ext cx="22071926" cy="2714625"/>
          </a:xfrm>
          <a:prstGeom prst="rect">
            <a:avLst/>
          </a:prstGeom>
        </p:spPr>
        <p:txBody>
          <a:bodyPr/>
          <a:lstStyle>
            <a:lvl1pPr algn="ctr">
              <a:defRPr sz="7400" spc="-296"/>
            </a:lvl1pPr>
          </a:lstStyle>
          <a:p>
            <a:r>
              <a:t>Title Text</a:t>
            </a:r>
          </a:p>
        </p:txBody>
      </p:sp>
      <p:sp>
        <p:nvSpPr>
          <p:cNvPr id="354" name="Shape 354"/>
          <p:cNvSpPr>
            <a:spLocks noGrp="1"/>
          </p:cNvSpPr>
          <p:nvPr>
            <p:ph type="sldNum" sz="quarter" idx="2"/>
          </p:nvPr>
        </p:nvSpPr>
        <p:spPr>
          <a:xfrm>
            <a:off x="23094720"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Blank with Title - Brown">
    <p:spTree>
      <p:nvGrpSpPr>
        <p:cNvPr id="1" name=""/>
        <p:cNvGrpSpPr/>
        <p:nvPr/>
      </p:nvGrpSpPr>
      <p:grpSpPr>
        <a:xfrm>
          <a:off x="0" y="0"/>
          <a:ext cx="0" cy="0"/>
          <a:chOff x="0" y="0"/>
          <a:chExt cx="0" cy="0"/>
        </a:xfrm>
      </p:grpSpPr>
      <p:sp>
        <p:nvSpPr>
          <p:cNvPr id="361" name="Shape 361"/>
          <p:cNvSpPr>
            <a:spLocks noGrp="1"/>
          </p:cNvSpPr>
          <p:nvPr>
            <p:ph type="title"/>
          </p:nvPr>
        </p:nvSpPr>
        <p:spPr>
          <a:xfrm>
            <a:off x="1086473" y="0"/>
            <a:ext cx="22071926" cy="2714625"/>
          </a:xfrm>
          <a:prstGeom prst="rect">
            <a:avLst/>
          </a:prstGeom>
        </p:spPr>
        <p:txBody>
          <a:bodyPr/>
          <a:lstStyle>
            <a:lvl1pPr algn="ctr">
              <a:defRPr sz="7400" spc="-296">
                <a:solidFill>
                  <a:srgbClr val="9E785F"/>
                </a:solidFill>
              </a:defRPr>
            </a:lvl1pPr>
          </a:lstStyle>
          <a:p>
            <a:r>
              <a:t>Title Text</a:t>
            </a:r>
          </a:p>
        </p:txBody>
      </p:sp>
      <p:sp>
        <p:nvSpPr>
          <p:cNvPr id="362" name="Shape 362"/>
          <p:cNvSpPr>
            <a:spLocks noGrp="1"/>
          </p:cNvSpPr>
          <p:nvPr>
            <p:ph type="sldNum" sz="quarter" idx="2"/>
          </p:nvPr>
        </p:nvSpPr>
        <p:spPr>
          <a:xfrm>
            <a:off x="23094720" y="13019484"/>
            <a:ext cx="210469" cy="215901"/>
          </a:xfrm>
          <a:prstGeom prst="rect">
            <a:avLst/>
          </a:prstGeom>
        </p:spPr>
        <p:txBody>
          <a:bodyPr/>
          <a:lstStyle/>
          <a:p>
            <a:fld id="{86CB4B4D-7CA3-9044-876B-883B54F8677D}" type="slidenum">
              <a:t>‹#›</a:t>
            </a:fld>
            <a:endParaRPr/>
          </a:p>
        </p:txBody>
      </p:sp>
      <p:sp>
        <p:nvSpPr>
          <p:cNvPr id="363" name="Shape 363"/>
          <p:cNvSpPr/>
          <p:nvPr/>
        </p:nvSpPr>
        <p:spPr>
          <a:xfrm>
            <a:off x="5809104" y="2214336"/>
            <a:ext cx="12626665" cy="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364" name="Shape 364"/>
          <p:cNvSpPr/>
          <p:nvPr/>
        </p:nvSpPr>
        <p:spPr>
          <a:xfrm flipV="1">
            <a:off x="5809130" y="516862"/>
            <a:ext cx="12626613" cy="61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Blank with Title - Green">
    <p:spTree>
      <p:nvGrpSpPr>
        <p:cNvPr id="1" name=""/>
        <p:cNvGrpSpPr/>
        <p:nvPr/>
      </p:nvGrpSpPr>
      <p:grpSpPr>
        <a:xfrm>
          <a:off x="0" y="0"/>
          <a:ext cx="0" cy="0"/>
          <a:chOff x="0" y="0"/>
          <a:chExt cx="0" cy="0"/>
        </a:xfrm>
      </p:grpSpPr>
      <p:sp>
        <p:nvSpPr>
          <p:cNvPr id="371" name="Shape 371"/>
          <p:cNvSpPr>
            <a:spLocks noGrp="1"/>
          </p:cNvSpPr>
          <p:nvPr>
            <p:ph type="title"/>
          </p:nvPr>
        </p:nvSpPr>
        <p:spPr>
          <a:xfrm>
            <a:off x="1086473" y="0"/>
            <a:ext cx="22071926" cy="2714625"/>
          </a:xfrm>
          <a:prstGeom prst="rect">
            <a:avLst/>
          </a:prstGeom>
        </p:spPr>
        <p:txBody>
          <a:bodyPr/>
          <a:lstStyle>
            <a:lvl1pPr algn="ctr">
              <a:defRPr sz="7400" spc="-296">
                <a:solidFill>
                  <a:srgbClr val="00B56E"/>
                </a:solidFill>
              </a:defRPr>
            </a:lvl1pPr>
          </a:lstStyle>
          <a:p>
            <a:r>
              <a:t>Title Text</a:t>
            </a:r>
          </a:p>
        </p:txBody>
      </p:sp>
      <p:sp>
        <p:nvSpPr>
          <p:cNvPr id="372" name="Shape 372"/>
          <p:cNvSpPr>
            <a:spLocks noGrp="1"/>
          </p:cNvSpPr>
          <p:nvPr>
            <p:ph type="sldNum" sz="quarter" idx="2"/>
          </p:nvPr>
        </p:nvSpPr>
        <p:spPr>
          <a:xfrm>
            <a:off x="23094720" y="13019484"/>
            <a:ext cx="210469" cy="215901"/>
          </a:xfrm>
          <a:prstGeom prst="rect">
            <a:avLst/>
          </a:prstGeom>
        </p:spPr>
        <p:txBody>
          <a:bodyPr/>
          <a:lstStyle/>
          <a:p>
            <a:fld id="{86CB4B4D-7CA3-9044-876B-883B54F8677D}" type="slidenum">
              <a:t>‹#›</a:t>
            </a:fld>
            <a:endParaRPr/>
          </a:p>
        </p:txBody>
      </p:sp>
      <p:sp>
        <p:nvSpPr>
          <p:cNvPr id="373" name="Shape 373"/>
          <p:cNvSpPr/>
          <p:nvPr/>
        </p:nvSpPr>
        <p:spPr>
          <a:xfrm>
            <a:off x="5809104" y="2214336"/>
            <a:ext cx="12626665" cy="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374" name="Shape 374"/>
          <p:cNvSpPr/>
          <p:nvPr/>
        </p:nvSpPr>
        <p:spPr>
          <a:xfrm flipV="1">
            <a:off x="5809130" y="516862"/>
            <a:ext cx="12626613" cy="61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Blank with Title - Pink">
    <p:spTree>
      <p:nvGrpSpPr>
        <p:cNvPr id="1" name=""/>
        <p:cNvGrpSpPr/>
        <p:nvPr/>
      </p:nvGrpSpPr>
      <p:grpSpPr>
        <a:xfrm>
          <a:off x="0" y="0"/>
          <a:ext cx="0" cy="0"/>
          <a:chOff x="0" y="0"/>
          <a:chExt cx="0" cy="0"/>
        </a:xfrm>
      </p:grpSpPr>
      <p:sp>
        <p:nvSpPr>
          <p:cNvPr id="381" name="Shape 381"/>
          <p:cNvSpPr>
            <a:spLocks noGrp="1"/>
          </p:cNvSpPr>
          <p:nvPr>
            <p:ph type="title"/>
          </p:nvPr>
        </p:nvSpPr>
        <p:spPr>
          <a:xfrm>
            <a:off x="1086473" y="0"/>
            <a:ext cx="22071926" cy="2714625"/>
          </a:xfrm>
          <a:prstGeom prst="rect">
            <a:avLst/>
          </a:prstGeom>
        </p:spPr>
        <p:txBody>
          <a:bodyPr/>
          <a:lstStyle>
            <a:lvl1pPr algn="ctr">
              <a:defRPr sz="7400" spc="-296">
                <a:solidFill>
                  <a:srgbClr val="EF5BA1"/>
                </a:solidFill>
              </a:defRPr>
            </a:lvl1pPr>
          </a:lstStyle>
          <a:p>
            <a:r>
              <a:t>Title Text</a:t>
            </a:r>
          </a:p>
        </p:txBody>
      </p:sp>
      <p:sp>
        <p:nvSpPr>
          <p:cNvPr id="382" name="Shape 382"/>
          <p:cNvSpPr>
            <a:spLocks noGrp="1"/>
          </p:cNvSpPr>
          <p:nvPr>
            <p:ph type="sldNum" sz="quarter" idx="2"/>
          </p:nvPr>
        </p:nvSpPr>
        <p:spPr>
          <a:xfrm>
            <a:off x="23094720" y="13019484"/>
            <a:ext cx="210469" cy="215901"/>
          </a:xfrm>
          <a:prstGeom prst="rect">
            <a:avLst/>
          </a:prstGeom>
        </p:spPr>
        <p:txBody>
          <a:bodyPr/>
          <a:lstStyle/>
          <a:p>
            <a:fld id="{86CB4B4D-7CA3-9044-876B-883B54F8677D}" type="slidenum">
              <a:t>‹#›</a:t>
            </a:fld>
            <a:endParaRPr/>
          </a:p>
        </p:txBody>
      </p:sp>
      <p:sp>
        <p:nvSpPr>
          <p:cNvPr id="383" name="Shape 383"/>
          <p:cNvSpPr/>
          <p:nvPr/>
        </p:nvSpPr>
        <p:spPr>
          <a:xfrm>
            <a:off x="5809104" y="2214336"/>
            <a:ext cx="12626665" cy="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384" name="Shape 384"/>
          <p:cNvSpPr/>
          <p:nvPr/>
        </p:nvSpPr>
        <p:spPr>
          <a:xfrm flipV="1">
            <a:off x="5809130" y="516862"/>
            <a:ext cx="12626613" cy="61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Blank with Title - Yellow">
    <p:spTree>
      <p:nvGrpSpPr>
        <p:cNvPr id="1" name=""/>
        <p:cNvGrpSpPr/>
        <p:nvPr/>
      </p:nvGrpSpPr>
      <p:grpSpPr>
        <a:xfrm>
          <a:off x="0" y="0"/>
          <a:ext cx="0" cy="0"/>
          <a:chOff x="0" y="0"/>
          <a:chExt cx="0" cy="0"/>
        </a:xfrm>
      </p:grpSpPr>
      <p:sp>
        <p:nvSpPr>
          <p:cNvPr id="391" name="Shape 391"/>
          <p:cNvSpPr>
            <a:spLocks noGrp="1"/>
          </p:cNvSpPr>
          <p:nvPr>
            <p:ph type="title"/>
          </p:nvPr>
        </p:nvSpPr>
        <p:spPr>
          <a:xfrm>
            <a:off x="1086473" y="0"/>
            <a:ext cx="22071926" cy="2714625"/>
          </a:xfrm>
          <a:prstGeom prst="rect">
            <a:avLst/>
          </a:prstGeom>
        </p:spPr>
        <p:txBody>
          <a:bodyPr/>
          <a:lstStyle>
            <a:lvl1pPr algn="ctr">
              <a:defRPr sz="7400" spc="-296">
                <a:solidFill>
                  <a:srgbClr val="F78F31"/>
                </a:solidFill>
              </a:defRPr>
            </a:lvl1pPr>
          </a:lstStyle>
          <a:p>
            <a:r>
              <a:t>Title Text</a:t>
            </a:r>
          </a:p>
        </p:txBody>
      </p:sp>
      <p:sp>
        <p:nvSpPr>
          <p:cNvPr id="392" name="Shape 392"/>
          <p:cNvSpPr>
            <a:spLocks noGrp="1"/>
          </p:cNvSpPr>
          <p:nvPr>
            <p:ph type="sldNum" sz="quarter" idx="2"/>
          </p:nvPr>
        </p:nvSpPr>
        <p:spPr>
          <a:xfrm>
            <a:off x="23094720" y="13019484"/>
            <a:ext cx="210469" cy="215901"/>
          </a:xfrm>
          <a:prstGeom prst="rect">
            <a:avLst/>
          </a:prstGeom>
        </p:spPr>
        <p:txBody>
          <a:bodyPr/>
          <a:lstStyle/>
          <a:p>
            <a:fld id="{86CB4B4D-7CA3-9044-876B-883B54F8677D}" type="slidenum">
              <a:t>‹#›</a:t>
            </a:fld>
            <a:endParaRPr/>
          </a:p>
        </p:txBody>
      </p:sp>
      <p:sp>
        <p:nvSpPr>
          <p:cNvPr id="393" name="Shape 393"/>
          <p:cNvSpPr/>
          <p:nvPr/>
        </p:nvSpPr>
        <p:spPr>
          <a:xfrm>
            <a:off x="5809104" y="2214336"/>
            <a:ext cx="12626665" cy="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394" name="Shape 394"/>
          <p:cNvSpPr/>
          <p:nvPr/>
        </p:nvSpPr>
        <p:spPr>
          <a:xfrm flipV="1">
            <a:off x="5809130" y="516862"/>
            <a:ext cx="12626613" cy="61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Blank with Title - Blue">
    <p:spTree>
      <p:nvGrpSpPr>
        <p:cNvPr id="1" name=""/>
        <p:cNvGrpSpPr/>
        <p:nvPr/>
      </p:nvGrpSpPr>
      <p:grpSpPr>
        <a:xfrm>
          <a:off x="0" y="0"/>
          <a:ext cx="0" cy="0"/>
          <a:chOff x="0" y="0"/>
          <a:chExt cx="0" cy="0"/>
        </a:xfrm>
      </p:grpSpPr>
      <p:sp>
        <p:nvSpPr>
          <p:cNvPr id="401" name="Shape 401"/>
          <p:cNvSpPr>
            <a:spLocks noGrp="1"/>
          </p:cNvSpPr>
          <p:nvPr>
            <p:ph type="title"/>
          </p:nvPr>
        </p:nvSpPr>
        <p:spPr>
          <a:xfrm>
            <a:off x="1086473" y="0"/>
            <a:ext cx="22071926" cy="2714625"/>
          </a:xfrm>
          <a:prstGeom prst="rect">
            <a:avLst/>
          </a:prstGeom>
        </p:spPr>
        <p:txBody>
          <a:bodyPr/>
          <a:lstStyle>
            <a:lvl1pPr algn="ctr">
              <a:defRPr sz="7400" spc="-296">
                <a:solidFill>
                  <a:srgbClr val="26BDCF"/>
                </a:solidFill>
              </a:defRPr>
            </a:lvl1pPr>
          </a:lstStyle>
          <a:p>
            <a:r>
              <a:t>Title Text</a:t>
            </a:r>
          </a:p>
        </p:txBody>
      </p:sp>
      <p:sp>
        <p:nvSpPr>
          <p:cNvPr id="402" name="Shape 402"/>
          <p:cNvSpPr>
            <a:spLocks noGrp="1"/>
          </p:cNvSpPr>
          <p:nvPr>
            <p:ph type="sldNum" sz="quarter" idx="2"/>
          </p:nvPr>
        </p:nvSpPr>
        <p:spPr>
          <a:xfrm>
            <a:off x="23094720" y="13019484"/>
            <a:ext cx="210469" cy="215901"/>
          </a:xfrm>
          <a:prstGeom prst="rect">
            <a:avLst/>
          </a:prstGeom>
        </p:spPr>
        <p:txBody>
          <a:bodyPr/>
          <a:lstStyle/>
          <a:p>
            <a:fld id="{86CB4B4D-7CA3-9044-876B-883B54F8677D}" type="slidenum">
              <a:t>‹#›</a:t>
            </a:fld>
            <a:endParaRPr/>
          </a:p>
        </p:txBody>
      </p:sp>
      <p:sp>
        <p:nvSpPr>
          <p:cNvPr id="403" name="Shape 403"/>
          <p:cNvSpPr/>
          <p:nvPr/>
        </p:nvSpPr>
        <p:spPr>
          <a:xfrm>
            <a:off x="5809104" y="2214336"/>
            <a:ext cx="12626665" cy="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404" name="Shape 404"/>
          <p:cNvSpPr/>
          <p:nvPr/>
        </p:nvSpPr>
        <p:spPr>
          <a:xfrm flipV="1">
            <a:off x="5809130" y="516862"/>
            <a:ext cx="12626613" cy="61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Blank with Title - Purple">
    <p:spTree>
      <p:nvGrpSpPr>
        <p:cNvPr id="1" name=""/>
        <p:cNvGrpSpPr/>
        <p:nvPr/>
      </p:nvGrpSpPr>
      <p:grpSpPr>
        <a:xfrm>
          <a:off x="0" y="0"/>
          <a:ext cx="0" cy="0"/>
          <a:chOff x="0" y="0"/>
          <a:chExt cx="0" cy="0"/>
        </a:xfrm>
      </p:grpSpPr>
      <p:sp>
        <p:nvSpPr>
          <p:cNvPr id="411" name="Shape 411"/>
          <p:cNvSpPr>
            <a:spLocks noGrp="1"/>
          </p:cNvSpPr>
          <p:nvPr>
            <p:ph type="title"/>
          </p:nvPr>
        </p:nvSpPr>
        <p:spPr>
          <a:xfrm>
            <a:off x="1086473" y="0"/>
            <a:ext cx="22071926" cy="2714625"/>
          </a:xfrm>
          <a:prstGeom prst="rect">
            <a:avLst/>
          </a:prstGeom>
        </p:spPr>
        <p:txBody>
          <a:bodyPr/>
          <a:lstStyle>
            <a:lvl1pPr algn="ctr">
              <a:defRPr sz="7400" spc="-296">
                <a:solidFill>
                  <a:srgbClr val="6A2569"/>
                </a:solidFill>
              </a:defRPr>
            </a:lvl1pPr>
          </a:lstStyle>
          <a:p>
            <a:r>
              <a:t>Title Text</a:t>
            </a:r>
          </a:p>
        </p:txBody>
      </p:sp>
      <p:sp>
        <p:nvSpPr>
          <p:cNvPr id="412" name="Shape 412"/>
          <p:cNvSpPr>
            <a:spLocks noGrp="1"/>
          </p:cNvSpPr>
          <p:nvPr>
            <p:ph type="sldNum" sz="quarter" idx="2"/>
          </p:nvPr>
        </p:nvSpPr>
        <p:spPr>
          <a:xfrm>
            <a:off x="23094720" y="13019484"/>
            <a:ext cx="210469" cy="215901"/>
          </a:xfrm>
          <a:prstGeom prst="rect">
            <a:avLst/>
          </a:prstGeom>
        </p:spPr>
        <p:txBody>
          <a:bodyPr/>
          <a:lstStyle/>
          <a:p>
            <a:fld id="{86CB4B4D-7CA3-9044-876B-883B54F8677D}" type="slidenum">
              <a:t>‹#›</a:t>
            </a:fld>
            <a:endParaRPr/>
          </a:p>
        </p:txBody>
      </p:sp>
      <p:sp>
        <p:nvSpPr>
          <p:cNvPr id="413" name="Shape 413"/>
          <p:cNvSpPr/>
          <p:nvPr/>
        </p:nvSpPr>
        <p:spPr>
          <a:xfrm>
            <a:off x="5809104" y="2214336"/>
            <a:ext cx="12626665" cy="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414" name="Shape 414"/>
          <p:cNvSpPr/>
          <p:nvPr/>
        </p:nvSpPr>
        <p:spPr>
          <a:xfrm flipV="1">
            <a:off x="5809130" y="516862"/>
            <a:ext cx="12626613" cy="611"/>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 Pink">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lvl1pPr>
              <a:defRPr>
                <a:solidFill>
                  <a:srgbClr val="EF5BA1"/>
                </a:solidFill>
              </a:defRPr>
            </a:lvl1pPr>
          </a:lstStyle>
          <a:p>
            <a:r>
              <a:t>Title Text</a:t>
            </a:r>
          </a:p>
        </p:txBody>
      </p:sp>
      <p:sp>
        <p:nvSpPr>
          <p:cNvPr id="40" name="Shape 4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losing - Black">
    <p:bg>
      <p:bgPr>
        <a:solidFill>
          <a:srgbClr val="929396"/>
        </a:solidFill>
        <a:effectLst/>
      </p:bgPr>
    </p:bg>
    <p:spTree>
      <p:nvGrpSpPr>
        <p:cNvPr id="1" name=""/>
        <p:cNvGrpSpPr/>
        <p:nvPr/>
      </p:nvGrpSpPr>
      <p:grpSpPr>
        <a:xfrm>
          <a:off x="0" y="0"/>
          <a:ext cx="0" cy="0"/>
          <a:chOff x="0" y="0"/>
          <a:chExt cx="0" cy="0"/>
        </a:xfrm>
      </p:grpSpPr>
      <p:sp>
        <p:nvSpPr>
          <p:cNvPr id="421" name="Shape 421"/>
          <p:cNvSpPr/>
          <p:nvPr/>
        </p:nvSpPr>
        <p:spPr>
          <a:xfrm>
            <a:off x="7066329" y="4643215"/>
            <a:ext cx="10269203" cy="7"/>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422" name="image2.png"/>
          <p:cNvPicPr>
            <a:picLocks noChangeAspect="1"/>
          </p:cNvPicPr>
          <p:nvPr/>
        </p:nvPicPr>
        <p:blipFill>
          <a:blip r:embed="rId2">
            <a:extLst/>
          </a:blip>
          <a:stretch>
            <a:fillRect/>
          </a:stretch>
        </p:blipFill>
        <p:spPr>
          <a:xfrm>
            <a:off x="9280921" y="11751467"/>
            <a:ext cx="5786440" cy="898657"/>
          </a:xfrm>
          <a:prstGeom prst="rect">
            <a:avLst/>
          </a:prstGeom>
          <a:ln w="12700">
            <a:miter lim="400000"/>
          </a:ln>
        </p:spPr>
      </p:pic>
      <p:sp>
        <p:nvSpPr>
          <p:cNvPr id="423" name="Shape 423"/>
          <p:cNvSpPr>
            <a:spLocks noGrp="1"/>
          </p:cNvSpPr>
          <p:nvPr>
            <p:ph type="title"/>
          </p:nvPr>
        </p:nvSpPr>
        <p:spPr>
          <a:xfrm>
            <a:off x="3807023" y="606027"/>
            <a:ext cx="16769955" cy="4270774"/>
          </a:xfrm>
          <a:prstGeom prst="rect">
            <a:avLst/>
          </a:prstGeom>
        </p:spPr>
        <p:txBody>
          <a:bodyPr/>
          <a:lstStyle>
            <a:lvl1pPr algn="ctr">
              <a:lnSpc>
                <a:spcPct val="60000"/>
              </a:lnSpc>
              <a:defRPr sz="11800" spc="-590">
                <a:solidFill>
                  <a:srgbClr val="FFFFFF"/>
                </a:solidFill>
              </a:defRPr>
            </a:lvl1pPr>
          </a:lstStyle>
          <a:p>
            <a:r>
              <a:t>Title Text</a:t>
            </a:r>
          </a:p>
        </p:txBody>
      </p:sp>
      <p:sp>
        <p:nvSpPr>
          <p:cNvPr id="424" name="Shape 424"/>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Closing - Brown">
    <p:bg>
      <p:bgPr>
        <a:solidFill>
          <a:srgbClr val="B18B74"/>
        </a:solidFill>
        <a:effectLst/>
      </p:bgPr>
    </p:bg>
    <p:spTree>
      <p:nvGrpSpPr>
        <p:cNvPr id="1" name=""/>
        <p:cNvGrpSpPr/>
        <p:nvPr/>
      </p:nvGrpSpPr>
      <p:grpSpPr>
        <a:xfrm>
          <a:off x="0" y="0"/>
          <a:ext cx="0" cy="0"/>
          <a:chOff x="0" y="0"/>
          <a:chExt cx="0" cy="0"/>
        </a:xfrm>
      </p:grpSpPr>
      <p:sp>
        <p:nvSpPr>
          <p:cNvPr id="431" name="Shape 431"/>
          <p:cNvSpPr/>
          <p:nvPr/>
        </p:nvSpPr>
        <p:spPr>
          <a:xfrm>
            <a:off x="7066329" y="4643215"/>
            <a:ext cx="10269203" cy="7"/>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432" name="image2.png"/>
          <p:cNvPicPr>
            <a:picLocks noChangeAspect="1"/>
          </p:cNvPicPr>
          <p:nvPr/>
        </p:nvPicPr>
        <p:blipFill>
          <a:blip r:embed="rId2">
            <a:extLst/>
          </a:blip>
          <a:stretch>
            <a:fillRect/>
          </a:stretch>
        </p:blipFill>
        <p:spPr>
          <a:xfrm>
            <a:off x="9280921" y="11751467"/>
            <a:ext cx="5786440" cy="898657"/>
          </a:xfrm>
          <a:prstGeom prst="rect">
            <a:avLst/>
          </a:prstGeom>
          <a:ln w="12700">
            <a:miter lim="400000"/>
          </a:ln>
        </p:spPr>
      </p:pic>
      <p:sp>
        <p:nvSpPr>
          <p:cNvPr id="433" name="Shape 433"/>
          <p:cNvSpPr>
            <a:spLocks noGrp="1"/>
          </p:cNvSpPr>
          <p:nvPr>
            <p:ph type="title"/>
          </p:nvPr>
        </p:nvSpPr>
        <p:spPr>
          <a:xfrm>
            <a:off x="3807023" y="606027"/>
            <a:ext cx="16769955" cy="4270774"/>
          </a:xfrm>
          <a:prstGeom prst="rect">
            <a:avLst/>
          </a:prstGeom>
        </p:spPr>
        <p:txBody>
          <a:bodyPr/>
          <a:lstStyle>
            <a:lvl1pPr algn="ctr">
              <a:lnSpc>
                <a:spcPct val="60000"/>
              </a:lnSpc>
              <a:defRPr sz="11800" spc="-590">
                <a:solidFill>
                  <a:srgbClr val="FFFFFF"/>
                </a:solidFill>
              </a:defRPr>
            </a:lvl1pPr>
          </a:lstStyle>
          <a:p>
            <a:r>
              <a:t>Title Text</a:t>
            </a:r>
          </a:p>
        </p:txBody>
      </p:sp>
      <p:sp>
        <p:nvSpPr>
          <p:cNvPr id="434" name="Shape 434"/>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Closing - Green">
    <p:bg>
      <p:bgPr>
        <a:solidFill>
          <a:srgbClr val="00B56E"/>
        </a:solidFill>
        <a:effectLst/>
      </p:bgPr>
    </p:bg>
    <p:spTree>
      <p:nvGrpSpPr>
        <p:cNvPr id="1" name=""/>
        <p:cNvGrpSpPr/>
        <p:nvPr/>
      </p:nvGrpSpPr>
      <p:grpSpPr>
        <a:xfrm>
          <a:off x="0" y="0"/>
          <a:ext cx="0" cy="0"/>
          <a:chOff x="0" y="0"/>
          <a:chExt cx="0" cy="0"/>
        </a:xfrm>
      </p:grpSpPr>
      <p:sp>
        <p:nvSpPr>
          <p:cNvPr id="441" name="Shape 441"/>
          <p:cNvSpPr/>
          <p:nvPr/>
        </p:nvSpPr>
        <p:spPr>
          <a:xfrm>
            <a:off x="7066329" y="4643215"/>
            <a:ext cx="10269203" cy="7"/>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442" name="image2.png"/>
          <p:cNvPicPr>
            <a:picLocks noChangeAspect="1"/>
          </p:cNvPicPr>
          <p:nvPr/>
        </p:nvPicPr>
        <p:blipFill>
          <a:blip r:embed="rId2">
            <a:extLst/>
          </a:blip>
          <a:stretch>
            <a:fillRect/>
          </a:stretch>
        </p:blipFill>
        <p:spPr>
          <a:xfrm>
            <a:off x="9280921" y="11751467"/>
            <a:ext cx="5786440" cy="898657"/>
          </a:xfrm>
          <a:prstGeom prst="rect">
            <a:avLst/>
          </a:prstGeom>
          <a:ln w="12700">
            <a:miter lim="400000"/>
          </a:ln>
        </p:spPr>
      </p:pic>
      <p:sp>
        <p:nvSpPr>
          <p:cNvPr id="443" name="Shape 443"/>
          <p:cNvSpPr>
            <a:spLocks noGrp="1"/>
          </p:cNvSpPr>
          <p:nvPr>
            <p:ph type="title"/>
          </p:nvPr>
        </p:nvSpPr>
        <p:spPr>
          <a:xfrm>
            <a:off x="3807023" y="606027"/>
            <a:ext cx="16769955" cy="4270774"/>
          </a:xfrm>
          <a:prstGeom prst="rect">
            <a:avLst/>
          </a:prstGeom>
        </p:spPr>
        <p:txBody>
          <a:bodyPr/>
          <a:lstStyle>
            <a:lvl1pPr algn="ctr">
              <a:lnSpc>
                <a:spcPct val="60000"/>
              </a:lnSpc>
              <a:defRPr sz="11800" spc="-590">
                <a:solidFill>
                  <a:srgbClr val="FFFFFF"/>
                </a:solidFill>
              </a:defRPr>
            </a:lvl1pPr>
          </a:lstStyle>
          <a:p>
            <a:r>
              <a:t>Title Text</a:t>
            </a:r>
          </a:p>
        </p:txBody>
      </p:sp>
      <p:sp>
        <p:nvSpPr>
          <p:cNvPr id="444" name="Shape 444"/>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Closing - Pink">
    <p:bg>
      <p:bgPr>
        <a:solidFill>
          <a:srgbClr val="EF5BA1"/>
        </a:solidFill>
        <a:effectLst/>
      </p:bgPr>
    </p:bg>
    <p:spTree>
      <p:nvGrpSpPr>
        <p:cNvPr id="1" name=""/>
        <p:cNvGrpSpPr/>
        <p:nvPr/>
      </p:nvGrpSpPr>
      <p:grpSpPr>
        <a:xfrm>
          <a:off x="0" y="0"/>
          <a:ext cx="0" cy="0"/>
          <a:chOff x="0" y="0"/>
          <a:chExt cx="0" cy="0"/>
        </a:xfrm>
      </p:grpSpPr>
      <p:sp>
        <p:nvSpPr>
          <p:cNvPr id="451" name="Shape 451"/>
          <p:cNvSpPr/>
          <p:nvPr/>
        </p:nvSpPr>
        <p:spPr>
          <a:xfrm>
            <a:off x="7066329" y="4643215"/>
            <a:ext cx="10269203" cy="7"/>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452" name="image2.png"/>
          <p:cNvPicPr>
            <a:picLocks noChangeAspect="1"/>
          </p:cNvPicPr>
          <p:nvPr/>
        </p:nvPicPr>
        <p:blipFill>
          <a:blip r:embed="rId2">
            <a:extLst/>
          </a:blip>
          <a:stretch>
            <a:fillRect/>
          </a:stretch>
        </p:blipFill>
        <p:spPr>
          <a:xfrm>
            <a:off x="9280921" y="11751467"/>
            <a:ext cx="5786440" cy="898657"/>
          </a:xfrm>
          <a:prstGeom prst="rect">
            <a:avLst/>
          </a:prstGeom>
          <a:ln w="12700">
            <a:miter lim="400000"/>
          </a:ln>
        </p:spPr>
      </p:pic>
      <p:sp>
        <p:nvSpPr>
          <p:cNvPr id="453" name="Shape 453"/>
          <p:cNvSpPr>
            <a:spLocks noGrp="1"/>
          </p:cNvSpPr>
          <p:nvPr>
            <p:ph type="title"/>
          </p:nvPr>
        </p:nvSpPr>
        <p:spPr>
          <a:xfrm>
            <a:off x="3807023" y="606027"/>
            <a:ext cx="16769955" cy="4270774"/>
          </a:xfrm>
          <a:prstGeom prst="rect">
            <a:avLst/>
          </a:prstGeom>
        </p:spPr>
        <p:txBody>
          <a:bodyPr/>
          <a:lstStyle>
            <a:lvl1pPr algn="ctr">
              <a:lnSpc>
                <a:spcPct val="60000"/>
              </a:lnSpc>
              <a:defRPr sz="11800" spc="-590">
                <a:solidFill>
                  <a:srgbClr val="FFFFFF"/>
                </a:solidFill>
              </a:defRPr>
            </a:lvl1pPr>
          </a:lstStyle>
          <a:p>
            <a:r>
              <a:t>Title Text</a:t>
            </a:r>
          </a:p>
        </p:txBody>
      </p:sp>
      <p:sp>
        <p:nvSpPr>
          <p:cNvPr id="454" name="Shape 454"/>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losing - Blue">
    <p:bg>
      <p:bgPr>
        <a:solidFill>
          <a:srgbClr val="26BDCF"/>
        </a:solidFill>
        <a:effectLst/>
      </p:bgPr>
    </p:bg>
    <p:spTree>
      <p:nvGrpSpPr>
        <p:cNvPr id="1" name=""/>
        <p:cNvGrpSpPr/>
        <p:nvPr/>
      </p:nvGrpSpPr>
      <p:grpSpPr>
        <a:xfrm>
          <a:off x="0" y="0"/>
          <a:ext cx="0" cy="0"/>
          <a:chOff x="0" y="0"/>
          <a:chExt cx="0" cy="0"/>
        </a:xfrm>
      </p:grpSpPr>
      <p:sp>
        <p:nvSpPr>
          <p:cNvPr id="471" name="Shape 471"/>
          <p:cNvSpPr/>
          <p:nvPr/>
        </p:nvSpPr>
        <p:spPr>
          <a:xfrm>
            <a:off x="7066329" y="4643215"/>
            <a:ext cx="10269203" cy="7"/>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472" name="image2.png"/>
          <p:cNvPicPr>
            <a:picLocks noChangeAspect="1"/>
          </p:cNvPicPr>
          <p:nvPr/>
        </p:nvPicPr>
        <p:blipFill>
          <a:blip r:embed="rId2">
            <a:extLst/>
          </a:blip>
          <a:stretch>
            <a:fillRect/>
          </a:stretch>
        </p:blipFill>
        <p:spPr>
          <a:xfrm>
            <a:off x="9280921" y="11751467"/>
            <a:ext cx="5786440" cy="898657"/>
          </a:xfrm>
          <a:prstGeom prst="rect">
            <a:avLst/>
          </a:prstGeom>
          <a:ln w="12700">
            <a:miter lim="400000"/>
          </a:ln>
        </p:spPr>
      </p:pic>
      <p:sp>
        <p:nvSpPr>
          <p:cNvPr id="473" name="Shape 473"/>
          <p:cNvSpPr>
            <a:spLocks noGrp="1"/>
          </p:cNvSpPr>
          <p:nvPr>
            <p:ph type="title"/>
          </p:nvPr>
        </p:nvSpPr>
        <p:spPr>
          <a:xfrm>
            <a:off x="3807023" y="606027"/>
            <a:ext cx="16769955" cy="4270774"/>
          </a:xfrm>
          <a:prstGeom prst="rect">
            <a:avLst/>
          </a:prstGeom>
        </p:spPr>
        <p:txBody>
          <a:bodyPr/>
          <a:lstStyle>
            <a:lvl1pPr algn="ctr">
              <a:lnSpc>
                <a:spcPct val="60000"/>
              </a:lnSpc>
              <a:defRPr sz="11800" spc="-590">
                <a:solidFill>
                  <a:srgbClr val="FFFFFF"/>
                </a:solidFill>
              </a:defRPr>
            </a:lvl1pPr>
          </a:lstStyle>
          <a:p>
            <a:r>
              <a:t>Title Text</a:t>
            </a:r>
          </a:p>
        </p:txBody>
      </p:sp>
      <p:sp>
        <p:nvSpPr>
          <p:cNvPr id="474" name="Shape 474"/>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Closing - Purple">
    <p:bg>
      <p:bgPr>
        <a:solidFill>
          <a:srgbClr val="6A2569"/>
        </a:solidFill>
        <a:effectLst/>
      </p:bgPr>
    </p:bg>
    <p:spTree>
      <p:nvGrpSpPr>
        <p:cNvPr id="1" name=""/>
        <p:cNvGrpSpPr/>
        <p:nvPr/>
      </p:nvGrpSpPr>
      <p:grpSpPr>
        <a:xfrm>
          <a:off x="0" y="0"/>
          <a:ext cx="0" cy="0"/>
          <a:chOff x="0" y="0"/>
          <a:chExt cx="0" cy="0"/>
        </a:xfrm>
      </p:grpSpPr>
      <p:sp>
        <p:nvSpPr>
          <p:cNvPr id="481" name="Shape 481"/>
          <p:cNvSpPr/>
          <p:nvPr/>
        </p:nvSpPr>
        <p:spPr>
          <a:xfrm>
            <a:off x="7066329" y="4643215"/>
            <a:ext cx="10269203" cy="7"/>
          </a:xfrm>
          <a:prstGeom prst="line">
            <a:avLst/>
          </a:prstGeom>
          <a:ln w="25400">
            <a:solidFill>
              <a:srgbClr val="FFFFFF"/>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pic>
        <p:nvPicPr>
          <p:cNvPr id="482" name="image2.png"/>
          <p:cNvPicPr>
            <a:picLocks noChangeAspect="1"/>
          </p:cNvPicPr>
          <p:nvPr/>
        </p:nvPicPr>
        <p:blipFill>
          <a:blip r:embed="rId2">
            <a:extLst/>
          </a:blip>
          <a:stretch>
            <a:fillRect/>
          </a:stretch>
        </p:blipFill>
        <p:spPr>
          <a:xfrm>
            <a:off x="9280921" y="11751467"/>
            <a:ext cx="5786440" cy="898657"/>
          </a:xfrm>
          <a:prstGeom prst="rect">
            <a:avLst/>
          </a:prstGeom>
          <a:ln w="12700">
            <a:miter lim="400000"/>
          </a:ln>
        </p:spPr>
      </p:pic>
      <p:sp>
        <p:nvSpPr>
          <p:cNvPr id="483" name="Shape 483"/>
          <p:cNvSpPr>
            <a:spLocks noGrp="1"/>
          </p:cNvSpPr>
          <p:nvPr>
            <p:ph type="title"/>
          </p:nvPr>
        </p:nvSpPr>
        <p:spPr>
          <a:xfrm>
            <a:off x="3807023" y="606027"/>
            <a:ext cx="16769955" cy="4270774"/>
          </a:xfrm>
          <a:prstGeom prst="rect">
            <a:avLst/>
          </a:prstGeom>
        </p:spPr>
        <p:txBody>
          <a:bodyPr/>
          <a:lstStyle>
            <a:lvl1pPr algn="ctr">
              <a:lnSpc>
                <a:spcPct val="60000"/>
              </a:lnSpc>
              <a:defRPr sz="11800" spc="-590">
                <a:solidFill>
                  <a:srgbClr val="FFFFFF"/>
                </a:solidFill>
              </a:defRPr>
            </a:lvl1pPr>
          </a:lstStyle>
          <a:p>
            <a:r>
              <a:t>Title Text</a:t>
            </a:r>
          </a:p>
        </p:txBody>
      </p:sp>
      <p:sp>
        <p:nvSpPr>
          <p:cNvPr id="484" name="Shape 484"/>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Content - Black">
    <p:spTree>
      <p:nvGrpSpPr>
        <p:cNvPr id="1" name=""/>
        <p:cNvGrpSpPr/>
        <p:nvPr/>
      </p:nvGrpSpPr>
      <p:grpSpPr>
        <a:xfrm>
          <a:off x="0" y="0"/>
          <a:ext cx="0" cy="0"/>
          <a:chOff x="0" y="0"/>
          <a:chExt cx="0" cy="0"/>
        </a:xfrm>
      </p:grpSpPr>
      <p:sp>
        <p:nvSpPr>
          <p:cNvPr id="491" name="Shape 491"/>
          <p:cNvSpPr/>
          <p:nvPr/>
        </p:nvSpPr>
        <p:spPr>
          <a:xfrm flipV="1">
            <a:off x="3601639" y="1678328"/>
            <a:ext cx="17198582" cy="4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492" name="Shape 492"/>
          <p:cNvSpPr>
            <a:spLocks noGrp="1"/>
          </p:cNvSpPr>
          <p:nvPr>
            <p:ph type="title"/>
          </p:nvPr>
        </p:nvSpPr>
        <p:spPr>
          <a:xfrm>
            <a:off x="3583780" y="0"/>
            <a:ext cx="17216441" cy="1678783"/>
          </a:xfrm>
          <a:prstGeom prst="rect">
            <a:avLst/>
          </a:prstGeom>
        </p:spPr>
        <p:txBody>
          <a:bodyPr/>
          <a:lstStyle>
            <a:lvl1pPr>
              <a:defRPr>
                <a:solidFill>
                  <a:srgbClr val="000000"/>
                </a:solidFill>
              </a:defRPr>
            </a:lvl1pPr>
          </a:lstStyle>
          <a:p>
            <a:r>
              <a:t>Title Text</a:t>
            </a:r>
          </a:p>
        </p:txBody>
      </p:sp>
      <p:sp>
        <p:nvSpPr>
          <p:cNvPr id="493" name="Shape 493"/>
          <p:cNvSpPr>
            <a:spLocks noGrp="1"/>
          </p:cNvSpPr>
          <p:nvPr>
            <p:ph type="body" idx="1"/>
          </p:nvPr>
        </p:nvSpPr>
        <p:spPr>
          <a:xfrm>
            <a:off x="3583780" y="2000250"/>
            <a:ext cx="17216441" cy="11715750"/>
          </a:xfrm>
          <a:prstGeom prst="rect">
            <a:avLst/>
          </a:prstGeom>
        </p:spPr>
        <p:txBody>
          <a:bodyPr/>
          <a:lstStyle>
            <a:lvl1pPr>
              <a:lnSpc>
                <a:spcPct val="80000"/>
              </a:lnSpc>
              <a:spcBef>
                <a:spcPts val="2400"/>
              </a:spcBef>
              <a:defRPr sz="6600"/>
            </a:lvl1pPr>
            <a:lvl2pPr>
              <a:lnSpc>
                <a:spcPct val="80000"/>
              </a:lnSpc>
              <a:spcBef>
                <a:spcPts val="2400"/>
              </a:spcBef>
              <a:defRPr sz="6600"/>
            </a:lvl2pPr>
            <a:lvl3pPr marL="805960" indent="-805960">
              <a:lnSpc>
                <a:spcPct val="80000"/>
              </a:lnSpc>
              <a:spcBef>
                <a:spcPts val="2400"/>
              </a:spcBef>
              <a:buSzPct val="100000"/>
              <a:buChar char="■"/>
              <a:defRPr sz="6600"/>
            </a:lvl3pPr>
            <a:lvl4pPr marL="1481664" indent="-1164164">
              <a:lnSpc>
                <a:spcPct val="80000"/>
              </a:lnSpc>
              <a:spcBef>
                <a:spcPts val="2400"/>
              </a:spcBef>
              <a:buSzPct val="100000"/>
              <a:buChar char="●"/>
              <a:defRPr sz="6600"/>
            </a:lvl4pPr>
            <a:lvl5pPr marL="2131784" indent="-1496784">
              <a:lnSpc>
                <a:spcPct val="80000"/>
              </a:lnSpc>
              <a:spcBef>
                <a:spcPts val="2400"/>
              </a:spcBef>
              <a:buSzPct val="100000"/>
              <a:buChar char="-"/>
              <a:defRPr sz="6600"/>
            </a:lvl5pPr>
          </a:lstStyle>
          <a:p>
            <a:r>
              <a:t>Body Level One</a:t>
            </a:r>
          </a:p>
          <a:p>
            <a:pPr lvl="1"/>
            <a:r>
              <a:t>Body Level Two</a:t>
            </a:r>
          </a:p>
          <a:p>
            <a:pPr lvl="2"/>
            <a:r>
              <a:t>Body Level Three</a:t>
            </a:r>
          </a:p>
          <a:p>
            <a:pPr lvl="3"/>
            <a:r>
              <a:t>Body Level Four</a:t>
            </a:r>
          </a:p>
          <a:p>
            <a:pPr lvl="4"/>
            <a:r>
              <a:t>Body Level Five</a:t>
            </a:r>
          </a:p>
        </p:txBody>
      </p:sp>
      <p:sp>
        <p:nvSpPr>
          <p:cNvPr id="494" name="Shape 494"/>
          <p:cNvSpPr>
            <a:spLocks noGrp="1"/>
          </p:cNvSpPr>
          <p:nvPr>
            <p:ph type="sldNum" sz="quarter" idx="2"/>
          </p:nvPr>
        </p:nvSpPr>
        <p:spPr>
          <a:xfrm>
            <a:off x="20590797"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Quote - Green">
    <p:spTree>
      <p:nvGrpSpPr>
        <p:cNvPr id="1" name=""/>
        <p:cNvGrpSpPr/>
        <p:nvPr/>
      </p:nvGrpSpPr>
      <p:grpSpPr>
        <a:xfrm>
          <a:off x="0" y="0"/>
          <a:ext cx="0" cy="0"/>
          <a:chOff x="0" y="0"/>
          <a:chExt cx="0" cy="0"/>
        </a:xfrm>
      </p:grpSpPr>
      <p:sp>
        <p:nvSpPr>
          <p:cNvPr id="501" name="Shape 501"/>
          <p:cNvSpPr>
            <a:spLocks noGrp="1"/>
          </p:cNvSpPr>
          <p:nvPr>
            <p:ph type="body" idx="1"/>
          </p:nvPr>
        </p:nvSpPr>
        <p:spPr>
          <a:xfrm>
            <a:off x="4914303" y="982265"/>
            <a:ext cx="14555394" cy="11733611"/>
          </a:xfrm>
          <a:prstGeom prst="rect">
            <a:avLst/>
          </a:prstGeom>
        </p:spPr>
        <p:txBody>
          <a:bodyPr anchor="ctr"/>
          <a:lstStyle>
            <a:lvl1pPr algn="ctr">
              <a:lnSpc>
                <a:spcPct val="120000"/>
              </a:lnSpc>
              <a:spcBef>
                <a:spcPts val="2400"/>
              </a:spcBef>
              <a:defRPr sz="6600" i="1">
                <a:solidFill>
                  <a:srgbClr val="00B56E"/>
                </a:solidFill>
              </a:defRPr>
            </a:lvl1pPr>
            <a:lvl2pPr algn="ctr">
              <a:lnSpc>
                <a:spcPct val="120000"/>
              </a:lnSpc>
              <a:spcBef>
                <a:spcPts val="2400"/>
              </a:spcBef>
              <a:defRPr sz="6600" i="1">
                <a:solidFill>
                  <a:srgbClr val="00B56E"/>
                </a:solidFill>
              </a:defRPr>
            </a:lvl2pPr>
            <a:lvl3pPr marL="0" indent="0" algn="ctr">
              <a:lnSpc>
                <a:spcPct val="120000"/>
              </a:lnSpc>
              <a:spcBef>
                <a:spcPts val="2400"/>
              </a:spcBef>
              <a:buSzTx/>
              <a:buNone/>
              <a:defRPr sz="6600" i="1">
                <a:solidFill>
                  <a:srgbClr val="00B56E"/>
                </a:solidFill>
              </a:defRPr>
            </a:lvl3pPr>
            <a:lvl4pPr marL="0" indent="0" algn="ctr">
              <a:lnSpc>
                <a:spcPct val="120000"/>
              </a:lnSpc>
              <a:spcBef>
                <a:spcPts val="2400"/>
              </a:spcBef>
              <a:buSzTx/>
              <a:buNone/>
              <a:defRPr sz="6600" i="1">
                <a:solidFill>
                  <a:srgbClr val="00B56E"/>
                </a:solidFill>
              </a:defRPr>
            </a:lvl4pPr>
            <a:lvl5pPr marL="0" indent="0" algn="ctr">
              <a:lnSpc>
                <a:spcPct val="120000"/>
              </a:lnSpc>
              <a:spcBef>
                <a:spcPts val="2400"/>
              </a:spcBef>
              <a:buSzTx/>
              <a:buNone/>
              <a:defRPr sz="6600" i="1">
                <a:solidFill>
                  <a:srgbClr val="00B56E"/>
                </a:solidFill>
              </a:defRPr>
            </a:lvl5pPr>
          </a:lstStyle>
          <a:p>
            <a:r>
              <a:t>Body Level One</a:t>
            </a:r>
          </a:p>
          <a:p>
            <a:pPr lvl="1"/>
            <a:r>
              <a:t>Body Level Two</a:t>
            </a:r>
          </a:p>
          <a:p>
            <a:pPr lvl="2"/>
            <a:r>
              <a:t>Body Level Three</a:t>
            </a:r>
          </a:p>
          <a:p>
            <a:pPr lvl="3"/>
            <a:r>
              <a:t>Body Level Four</a:t>
            </a:r>
          </a:p>
          <a:p>
            <a:pPr lvl="4"/>
            <a:r>
              <a:t>Body Level Five</a:t>
            </a:r>
          </a:p>
        </p:txBody>
      </p:sp>
      <p:sp>
        <p:nvSpPr>
          <p:cNvPr id="502" name="Shape 502"/>
          <p:cNvSpPr>
            <a:spLocks noGrp="1"/>
          </p:cNvSpPr>
          <p:nvPr>
            <p:ph type="sldNum" sz="quarter" idx="2"/>
          </p:nvPr>
        </p:nvSpPr>
        <p:spPr>
          <a:xfrm>
            <a:off x="20590797"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 Blue">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lvl1pPr>
              <a:defRPr>
                <a:solidFill>
                  <a:srgbClr val="26BDCF"/>
                </a:solidFill>
              </a:defRPr>
            </a:lvl1pPr>
          </a:lstStyle>
          <a:p>
            <a:r>
              <a:t>Title Text</a:t>
            </a:r>
          </a:p>
        </p:txBody>
      </p:sp>
      <p:sp>
        <p:nvSpPr>
          <p:cNvPr id="58" name="Shape 58"/>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 Purple">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lvl1pPr>
              <a:defRPr>
                <a:solidFill>
                  <a:srgbClr val="6A2569"/>
                </a:solidFill>
              </a:defRPr>
            </a:lvl1pPr>
          </a:lstStyle>
          <a:p>
            <a:r>
              <a:t>Title Text</a:t>
            </a:r>
          </a:p>
        </p:txBody>
      </p:sp>
      <p:sp>
        <p:nvSpPr>
          <p:cNvPr id="67" name="Shape 6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23164922" y="13019484"/>
            <a:ext cx="210469" cy="215901"/>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Black">
    <p:spTree>
      <p:nvGrpSpPr>
        <p:cNvPr id="1" name=""/>
        <p:cNvGrpSpPr/>
        <p:nvPr/>
      </p:nvGrpSpPr>
      <p:grpSpPr>
        <a:xfrm>
          <a:off x="0" y="0"/>
          <a:ext cx="0" cy="0"/>
          <a:chOff x="0" y="0"/>
          <a:chExt cx="0" cy="0"/>
        </a:xfrm>
      </p:grpSpPr>
      <p:pic>
        <p:nvPicPr>
          <p:cNvPr id="75" name="image1.png"/>
          <p:cNvPicPr>
            <a:picLocks noChangeAspect="1"/>
          </p:cNvPicPr>
          <p:nvPr/>
        </p:nvPicPr>
        <p:blipFill>
          <a:blip r:embed="rId2">
            <a:extLst/>
          </a:blip>
          <a:stretch>
            <a:fillRect/>
          </a:stretch>
        </p:blipFill>
        <p:spPr>
          <a:xfrm>
            <a:off x="9211181" y="1350897"/>
            <a:ext cx="5768583" cy="895878"/>
          </a:xfrm>
          <a:prstGeom prst="rect">
            <a:avLst/>
          </a:prstGeom>
          <a:ln w="12700">
            <a:miter lim="400000"/>
          </a:ln>
        </p:spPr>
      </p:pic>
      <p:sp>
        <p:nvSpPr>
          <p:cNvPr id="76" name="Shape 76"/>
          <p:cNvSpPr/>
          <p:nvPr/>
        </p:nvSpPr>
        <p:spPr>
          <a:xfrm>
            <a:off x="4674899" y="5458972"/>
            <a:ext cx="14841146" cy="3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77" name="Shape 77"/>
          <p:cNvSpPr/>
          <p:nvPr/>
        </p:nvSpPr>
        <p:spPr>
          <a:xfrm>
            <a:off x="4666922" y="8227176"/>
            <a:ext cx="14857096" cy="9"/>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78" name="Shape 78"/>
          <p:cNvSpPr>
            <a:spLocks noGrp="1"/>
          </p:cNvSpPr>
          <p:nvPr>
            <p:ph type="title"/>
          </p:nvPr>
        </p:nvSpPr>
        <p:spPr>
          <a:xfrm>
            <a:off x="1010950" y="4530709"/>
            <a:ext cx="22169041" cy="4625181"/>
          </a:xfrm>
          <a:prstGeom prst="rect">
            <a:avLst/>
          </a:prstGeom>
        </p:spPr>
        <p:txBody>
          <a:bodyPr/>
          <a:lstStyle>
            <a:lvl1pPr algn="ctr">
              <a:lnSpc>
                <a:spcPct val="60000"/>
              </a:lnSpc>
              <a:defRPr sz="11800" spc="-590"/>
            </a:lvl1pPr>
          </a:lstStyle>
          <a:p>
            <a:r>
              <a:t>Title Text</a:t>
            </a:r>
          </a:p>
        </p:txBody>
      </p:sp>
      <p:sp>
        <p:nvSpPr>
          <p:cNvPr id="79" name="Shape 79"/>
          <p:cNvSpPr>
            <a:spLocks noGrp="1"/>
          </p:cNvSpPr>
          <p:nvPr>
            <p:ph type="body" sz="quarter" idx="1"/>
          </p:nvPr>
        </p:nvSpPr>
        <p:spPr>
          <a:xfrm>
            <a:off x="5969703" y="9155889"/>
            <a:ext cx="12251533" cy="4560114"/>
          </a:xfrm>
          <a:prstGeom prst="rect">
            <a:avLst/>
          </a:prstGeom>
        </p:spPr>
        <p:txBody>
          <a:bodyPr/>
          <a:lstStyle>
            <a:lvl1pPr algn="ctr">
              <a:lnSpc>
                <a:spcPct val="90000"/>
              </a:lnSpc>
              <a:spcBef>
                <a:spcPts val="0"/>
              </a:spcBef>
              <a:defRPr i="1"/>
            </a:lvl1pPr>
            <a:lvl2pPr algn="ctr">
              <a:lnSpc>
                <a:spcPct val="90000"/>
              </a:lnSpc>
              <a:spcBef>
                <a:spcPts val="0"/>
              </a:spcBef>
              <a:defRPr i="1"/>
            </a:lvl2pPr>
            <a:lvl3pPr marL="0" indent="0" algn="ctr">
              <a:lnSpc>
                <a:spcPct val="90000"/>
              </a:lnSpc>
              <a:spcBef>
                <a:spcPts val="0"/>
              </a:spcBef>
              <a:buSzTx/>
              <a:buNone/>
              <a:defRPr i="1"/>
            </a:lvl3pPr>
            <a:lvl4pPr marL="0" indent="0" algn="ctr">
              <a:lnSpc>
                <a:spcPct val="90000"/>
              </a:lnSpc>
              <a:spcBef>
                <a:spcPts val="0"/>
              </a:spcBef>
              <a:buSzTx/>
              <a:buNone/>
              <a:defRPr i="1"/>
            </a:lvl4pPr>
            <a:lvl5pPr marL="0" indent="0" algn="ctr">
              <a:lnSpc>
                <a:spcPct val="90000"/>
              </a:lnSpc>
              <a:spcBef>
                <a:spcPts val="0"/>
              </a:spcBef>
              <a:buSzTx/>
              <a:buNone/>
              <a:defRPr i="1"/>
            </a:lvl5pPr>
          </a:lstStyle>
          <a:p>
            <a:r>
              <a:t>Body Level One</a:t>
            </a:r>
          </a:p>
          <a:p>
            <a:pPr lvl="1"/>
            <a:r>
              <a:t>Body Level Two</a:t>
            </a:r>
          </a:p>
          <a:p>
            <a:pPr lvl="2"/>
            <a:r>
              <a:t>Body Level Three</a:t>
            </a:r>
          </a:p>
          <a:p>
            <a:pPr lvl="3"/>
            <a:r>
              <a:t>Body Level Four</a:t>
            </a:r>
          </a:p>
          <a:p>
            <a:pPr lvl="4"/>
            <a:r>
              <a:t>Body Level Five</a:t>
            </a:r>
          </a:p>
        </p:txBody>
      </p:sp>
      <p:sp>
        <p:nvSpPr>
          <p:cNvPr id="80" name="Shape 80"/>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Brown">
    <p:spTree>
      <p:nvGrpSpPr>
        <p:cNvPr id="1" name=""/>
        <p:cNvGrpSpPr/>
        <p:nvPr/>
      </p:nvGrpSpPr>
      <p:grpSpPr>
        <a:xfrm>
          <a:off x="0" y="0"/>
          <a:ext cx="0" cy="0"/>
          <a:chOff x="0" y="0"/>
          <a:chExt cx="0" cy="0"/>
        </a:xfrm>
      </p:grpSpPr>
      <p:sp>
        <p:nvSpPr>
          <p:cNvPr id="87" name="Shape 87"/>
          <p:cNvSpPr>
            <a:spLocks noGrp="1"/>
          </p:cNvSpPr>
          <p:nvPr>
            <p:ph type="title"/>
          </p:nvPr>
        </p:nvSpPr>
        <p:spPr>
          <a:xfrm>
            <a:off x="1010950" y="4530709"/>
            <a:ext cx="22169041" cy="4625181"/>
          </a:xfrm>
          <a:prstGeom prst="rect">
            <a:avLst/>
          </a:prstGeom>
        </p:spPr>
        <p:txBody>
          <a:bodyPr/>
          <a:lstStyle>
            <a:lvl1pPr algn="ctr">
              <a:lnSpc>
                <a:spcPct val="60000"/>
              </a:lnSpc>
              <a:defRPr sz="11800" spc="-590">
                <a:solidFill>
                  <a:srgbClr val="9E785F"/>
                </a:solidFill>
              </a:defRPr>
            </a:lvl1pPr>
          </a:lstStyle>
          <a:p>
            <a:r>
              <a:t>Title Text</a:t>
            </a:r>
          </a:p>
        </p:txBody>
      </p:sp>
      <p:sp>
        <p:nvSpPr>
          <p:cNvPr id="88" name="Shape 88"/>
          <p:cNvSpPr>
            <a:spLocks noGrp="1"/>
          </p:cNvSpPr>
          <p:nvPr>
            <p:ph type="body" sz="quarter" idx="1"/>
          </p:nvPr>
        </p:nvSpPr>
        <p:spPr>
          <a:xfrm>
            <a:off x="5969703" y="9155889"/>
            <a:ext cx="12251533" cy="4560114"/>
          </a:xfrm>
          <a:prstGeom prst="rect">
            <a:avLst/>
          </a:prstGeom>
        </p:spPr>
        <p:txBody>
          <a:bodyPr/>
          <a:lstStyle>
            <a:lvl1pPr algn="ctr">
              <a:lnSpc>
                <a:spcPct val="90000"/>
              </a:lnSpc>
              <a:spcBef>
                <a:spcPts val="0"/>
              </a:spcBef>
              <a:defRPr i="1"/>
            </a:lvl1pPr>
            <a:lvl2pPr algn="ctr">
              <a:lnSpc>
                <a:spcPct val="90000"/>
              </a:lnSpc>
              <a:spcBef>
                <a:spcPts val="0"/>
              </a:spcBef>
              <a:defRPr i="1"/>
            </a:lvl2pPr>
            <a:lvl3pPr marL="0" indent="0" algn="ctr">
              <a:lnSpc>
                <a:spcPct val="90000"/>
              </a:lnSpc>
              <a:spcBef>
                <a:spcPts val="0"/>
              </a:spcBef>
              <a:buSzTx/>
              <a:buNone/>
              <a:defRPr i="1"/>
            </a:lvl3pPr>
            <a:lvl4pPr marL="0" indent="0" algn="ctr">
              <a:lnSpc>
                <a:spcPct val="90000"/>
              </a:lnSpc>
              <a:spcBef>
                <a:spcPts val="0"/>
              </a:spcBef>
              <a:buSzTx/>
              <a:buNone/>
              <a:defRPr i="1"/>
            </a:lvl4pPr>
            <a:lvl5pPr marL="0" indent="0" algn="ctr">
              <a:lnSpc>
                <a:spcPct val="90000"/>
              </a:lnSpc>
              <a:spcBef>
                <a:spcPts val="0"/>
              </a:spcBef>
              <a:buSzTx/>
              <a:buNone/>
              <a:defRPr i="1"/>
            </a:lvl5pPr>
          </a:lstStyle>
          <a:p>
            <a:r>
              <a:t>Body Level One</a:t>
            </a:r>
          </a:p>
          <a:p>
            <a:pPr lvl="1"/>
            <a:r>
              <a:t>Body Level Two</a:t>
            </a:r>
          </a:p>
          <a:p>
            <a:pPr lvl="2"/>
            <a:r>
              <a:t>Body Level Three</a:t>
            </a:r>
          </a:p>
          <a:p>
            <a:pPr lvl="3"/>
            <a:r>
              <a:t>Body Level Four</a:t>
            </a:r>
          </a:p>
          <a:p>
            <a:pPr lvl="4"/>
            <a:r>
              <a:t>Body Level Five</a:t>
            </a:r>
          </a:p>
        </p:txBody>
      </p:sp>
      <p:pic>
        <p:nvPicPr>
          <p:cNvPr id="89" name="image1.png"/>
          <p:cNvPicPr>
            <a:picLocks noChangeAspect="1"/>
          </p:cNvPicPr>
          <p:nvPr/>
        </p:nvPicPr>
        <p:blipFill>
          <a:blip r:embed="rId2">
            <a:extLst/>
          </a:blip>
          <a:stretch>
            <a:fillRect/>
          </a:stretch>
        </p:blipFill>
        <p:spPr>
          <a:xfrm>
            <a:off x="9211181" y="1350897"/>
            <a:ext cx="5768583" cy="895878"/>
          </a:xfrm>
          <a:prstGeom prst="rect">
            <a:avLst/>
          </a:prstGeom>
          <a:ln w="12700">
            <a:miter lim="400000"/>
          </a:ln>
        </p:spPr>
      </p:pic>
      <p:sp>
        <p:nvSpPr>
          <p:cNvPr id="90" name="Shape 90"/>
          <p:cNvSpPr/>
          <p:nvPr/>
        </p:nvSpPr>
        <p:spPr>
          <a:xfrm>
            <a:off x="4674899" y="5458972"/>
            <a:ext cx="14841146" cy="3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91" name="Shape 91"/>
          <p:cNvSpPr/>
          <p:nvPr/>
        </p:nvSpPr>
        <p:spPr>
          <a:xfrm>
            <a:off x="4666922" y="8227176"/>
            <a:ext cx="14857096" cy="9"/>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92" name="Shape 92"/>
          <p:cNvSpPr/>
          <p:nvPr/>
        </p:nvSpPr>
        <p:spPr>
          <a:xfrm>
            <a:off x="7722100" y="3174587"/>
            <a:ext cx="8746740" cy="1226343"/>
          </a:xfrm>
          <a:prstGeom prst="rect">
            <a:avLst/>
          </a:prstGeom>
          <a:solidFill>
            <a:srgbClr val="9E785F"/>
          </a:solidFill>
          <a:ln w="12700">
            <a:miter lim="400000"/>
          </a:ln>
          <a:extLst>
            <a:ext uri="{C572A759-6A51-4108-AA02-DFA0A04FC94B}">
              <ma14:wrappingTextBoxFlag xmlns:ma14="http://schemas.microsoft.com/office/mac/drawingml/2011/main" val="1"/>
            </a:ext>
          </a:extLst>
        </p:spPr>
        <p:txBody>
          <a:bodyPr wrap="none" lIns="232171" tIns="232171" rIns="232171" bIns="232171" anchor="ctr">
            <a:spAutoFit/>
          </a:bodyPr>
          <a:lstStyle>
            <a:lvl1pPr>
              <a:defRPr b="1" i="0" spc="950">
                <a:solidFill>
                  <a:srgbClr val="FFFFFF"/>
                </a:solidFill>
                <a:latin typeface="Open Sans Italic"/>
                <a:ea typeface="Open Sans Italic"/>
                <a:cs typeface="Open Sans Italic"/>
                <a:sym typeface="Open Sans Italic"/>
              </a:defRPr>
            </a:lvl1pPr>
          </a:lstStyle>
          <a:p>
            <a:pPr>
              <a:defRPr sz="1800" b="0" spc="0">
                <a:solidFill>
                  <a:srgbClr val="000000"/>
                </a:solidFill>
              </a:defRPr>
            </a:pPr>
            <a:r>
              <a:rPr sz="5000" b="1" spc="950">
                <a:solidFill>
                  <a:srgbClr val="FFFFFF"/>
                </a:solidFill>
              </a:rPr>
              <a:t>Double-click to edit</a:t>
            </a:r>
          </a:p>
        </p:txBody>
      </p:sp>
      <p:sp>
        <p:nvSpPr>
          <p:cNvPr id="93" name="Shape 93"/>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Green">
    <p:spTree>
      <p:nvGrpSpPr>
        <p:cNvPr id="1" name=""/>
        <p:cNvGrpSpPr/>
        <p:nvPr/>
      </p:nvGrpSpPr>
      <p:grpSpPr>
        <a:xfrm>
          <a:off x="0" y="0"/>
          <a:ext cx="0" cy="0"/>
          <a:chOff x="0" y="0"/>
          <a:chExt cx="0" cy="0"/>
        </a:xfrm>
      </p:grpSpPr>
      <p:sp>
        <p:nvSpPr>
          <p:cNvPr id="100" name="Shape 100"/>
          <p:cNvSpPr>
            <a:spLocks noGrp="1"/>
          </p:cNvSpPr>
          <p:nvPr>
            <p:ph type="title"/>
          </p:nvPr>
        </p:nvSpPr>
        <p:spPr>
          <a:xfrm>
            <a:off x="1010950" y="4530709"/>
            <a:ext cx="22169041" cy="4625181"/>
          </a:xfrm>
          <a:prstGeom prst="rect">
            <a:avLst/>
          </a:prstGeom>
        </p:spPr>
        <p:txBody>
          <a:bodyPr/>
          <a:lstStyle>
            <a:lvl1pPr algn="ctr">
              <a:lnSpc>
                <a:spcPct val="60000"/>
              </a:lnSpc>
              <a:defRPr sz="11800" spc="-590">
                <a:solidFill>
                  <a:srgbClr val="00B56E"/>
                </a:solidFill>
              </a:defRPr>
            </a:lvl1pPr>
          </a:lstStyle>
          <a:p>
            <a:r>
              <a:t>Title Text</a:t>
            </a:r>
          </a:p>
        </p:txBody>
      </p:sp>
      <p:sp>
        <p:nvSpPr>
          <p:cNvPr id="101" name="Shape 101"/>
          <p:cNvSpPr>
            <a:spLocks noGrp="1"/>
          </p:cNvSpPr>
          <p:nvPr>
            <p:ph type="body" sz="quarter" idx="1"/>
          </p:nvPr>
        </p:nvSpPr>
        <p:spPr>
          <a:xfrm>
            <a:off x="5969703" y="9155889"/>
            <a:ext cx="12251533" cy="4560114"/>
          </a:xfrm>
          <a:prstGeom prst="rect">
            <a:avLst/>
          </a:prstGeom>
        </p:spPr>
        <p:txBody>
          <a:bodyPr/>
          <a:lstStyle>
            <a:lvl1pPr algn="ctr">
              <a:lnSpc>
                <a:spcPct val="90000"/>
              </a:lnSpc>
              <a:spcBef>
                <a:spcPts val="0"/>
              </a:spcBef>
              <a:defRPr i="1"/>
            </a:lvl1pPr>
            <a:lvl2pPr algn="ctr">
              <a:lnSpc>
                <a:spcPct val="90000"/>
              </a:lnSpc>
              <a:spcBef>
                <a:spcPts val="0"/>
              </a:spcBef>
              <a:defRPr i="1"/>
            </a:lvl2pPr>
            <a:lvl3pPr marL="0" indent="0" algn="ctr">
              <a:lnSpc>
                <a:spcPct val="90000"/>
              </a:lnSpc>
              <a:spcBef>
                <a:spcPts val="0"/>
              </a:spcBef>
              <a:buSzTx/>
              <a:buNone/>
              <a:defRPr i="1"/>
            </a:lvl3pPr>
            <a:lvl4pPr marL="0" indent="0" algn="ctr">
              <a:lnSpc>
                <a:spcPct val="90000"/>
              </a:lnSpc>
              <a:spcBef>
                <a:spcPts val="0"/>
              </a:spcBef>
              <a:buSzTx/>
              <a:buNone/>
              <a:defRPr i="1"/>
            </a:lvl4pPr>
            <a:lvl5pPr marL="0" indent="0" algn="ctr">
              <a:lnSpc>
                <a:spcPct val="90000"/>
              </a:lnSpc>
              <a:spcBef>
                <a:spcPts val="0"/>
              </a:spcBef>
              <a:buSzTx/>
              <a:buNone/>
              <a:defRPr i="1"/>
            </a:lvl5pPr>
          </a:lstStyle>
          <a:p>
            <a:r>
              <a:t>Body Level One</a:t>
            </a:r>
          </a:p>
          <a:p>
            <a:pPr lvl="1"/>
            <a:r>
              <a:t>Body Level Two</a:t>
            </a:r>
          </a:p>
          <a:p>
            <a:pPr lvl="2"/>
            <a:r>
              <a:t>Body Level Three</a:t>
            </a:r>
          </a:p>
          <a:p>
            <a:pPr lvl="3"/>
            <a:r>
              <a:t>Body Level Four</a:t>
            </a:r>
          </a:p>
          <a:p>
            <a:pPr lvl="4"/>
            <a:r>
              <a:t>Body Level Five</a:t>
            </a:r>
          </a:p>
        </p:txBody>
      </p:sp>
      <p:pic>
        <p:nvPicPr>
          <p:cNvPr id="102" name="image1.png"/>
          <p:cNvPicPr>
            <a:picLocks noChangeAspect="1"/>
          </p:cNvPicPr>
          <p:nvPr/>
        </p:nvPicPr>
        <p:blipFill>
          <a:blip r:embed="rId2">
            <a:extLst/>
          </a:blip>
          <a:stretch>
            <a:fillRect/>
          </a:stretch>
        </p:blipFill>
        <p:spPr>
          <a:xfrm>
            <a:off x="9211181" y="1350897"/>
            <a:ext cx="5768583" cy="895878"/>
          </a:xfrm>
          <a:prstGeom prst="rect">
            <a:avLst/>
          </a:prstGeom>
          <a:ln w="12700">
            <a:miter lim="400000"/>
          </a:ln>
        </p:spPr>
      </p:pic>
      <p:sp>
        <p:nvSpPr>
          <p:cNvPr id="103" name="Shape 103"/>
          <p:cNvSpPr/>
          <p:nvPr/>
        </p:nvSpPr>
        <p:spPr>
          <a:xfrm>
            <a:off x="4674899" y="5458972"/>
            <a:ext cx="14841146" cy="356"/>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04" name="Shape 104"/>
          <p:cNvSpPr/>
          <p:nvPr/>
        </p:nvSpPr>
        <p:spPr>
          <a:xfrm>
            <a:off x="4666922" y="8227176"/>
            <a:ext cx="14857096" cy="9"/>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105" name="Shape 105"/>
          <p:cNvSpPr/>
          <p:nvPr/>
        </p:nvSpPr>
        <p:spPr>
          <a:xfrm>
            <a:off x="7213410" y="3174587"/>
            <a:ext cx="9764116" cy="1226343"/>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wrap="none" lIns="232171" tIns="232171" rIns="232171" bIns="232171" anchor="ctr">
            <a:spAutoFit/>
          </a:bodyPr>
          <a:lstStyle>
            <a:lvl1pPr>
              <a:defRPr b="1" i="0" spc="950">
                <a:solidFill>
                  <a:srgbClr val="FFFFFF"/>
                </a:solidFill>
                <a:latin typeface="Open Sans Italic"/>
                <a:ea typeface="Open Sans Italic"/>
                <a:cs typeface="Open Sans Italic"/>
                <a:sym typeface="Open Sans Italic"/>
              </a:defRPr>
            </a:lvl1pPr>
          </a:lstStyle>
          <a:p>
            <a:pPr>
              <a:defRPr sz="1800" b="0" spc="0">
                <a:solidFill>
                  <a:srgbClr val="000000"/>
                </a:solidFill>
              </a:defRPr>
            </a:pPr>
            <a:r>
              <a:rPr sz="5000" b="1" spc="950">
                <a:solidFill>
                  <a:srgbClr val="FFFFFF"/>
                </a:solidFill>
              </a:rPr>
              <a:t>Defining the next step</a:t>
            </a:r>
          </a:p>
        </p:txBody>
      </p:sp>
      <p:sp>
        <p:nvSpPr>
          <p:cNvPr id="106" name="Shape 106"/>
          <p:cNvSpPr>
            <a:spLocks noGrp="1"/>
          </p:cNvSpPr>
          <p:nvPr>
            <p:ph type="sldNum" sz="quarter" idx="2"/>
          </p:nvPr>
        </p:nvSpPr>
        <p:spPr>
          <a:xfrm>
            <a:off x="11785600" y="12712700"/>
            <a:ext cx="5689600" cy="7366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1032070" y="1678325"/>
            <a:ext cx="22319862" cy="10"/>
          </a:xfrm>
          <a:prstGeom prst="line">
            <a:avLst/>
          </a:prstGeom>
          <a:ln w="25400">
            <a:solidFill>
              <a:srgbClr val="000000"/>
            </a:solidFill>
            <a:miter lim="400000"/>
          </a:ln>
        </p:spPr>
        <p:txBody>
          <a:bodyPr lIns="45718" tIns="45718" rIns="45718" bIns="45718"/>
          <a:lstStyle/>
          <a:p>
            <a:pPr algn="l" defTabSz="457200">
              <a:lnSpc>
                <a:spcPct val="100000"/>
              </a:lnSpc>
              <a:defRPr sz="1200" i="0">
                <a:latin typeface="+mn-lt"/>
                <a:ea typeface="+mn-ea"/>
                <a:cs typeface="+mn-cs"/>
                <a:sym typeface="Helvetica"/>
              </a:defRPr>
            </a:pPr>
            <a:endParaRPr/>
          </a:p>
        </p:txBody>
      </p:sp>
      <p:sp>
        <p:nvSpPr>
          <p:cNvPr id="3" name="Shape 3"/>
          <p:cNvSpPr>
            <a:spLocks noGrp="1"/>
          </p:cNvSpPr>
          <p:nvPr>
            <p:ph type="title"/>
          </p:nvPr>
        </p:nvSpPr>
        <p:spPr>
          <a:xfrm>
            <a:off x="986935" y="0"/>
            <a:ext cx="22024096" cy="17803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r>
              <a:t>Title Text</a:t>
            </a:r>
          </a:p>
        </p:txBody>
      </p:sp>
      <p:sp>
        <p:nvSpPr>
          <p:cNvPr id="4" name="Shape 4"/>
          <p:cNvSpPr>
            <a:spLocks noGrp="1"/>
          </p:cNvSpPr>
          <p:nvPr>
            <p:ph type="body" idx="1"/>
          </p:nvPr>
        </p:nvSpPr>
        <p:spPr>
          <a:xfrm>
            <a:off x="993746" y="2000250"/>
            <a:ext cx="22010477" cy="1171575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23141522" y="13019484"/>
            <a:ext cx="210469" cy="215901"/>
          </a:xfrm>
          <a:prstGeom prst="rect">
            <a:avLst/>
          </a:prstGeom>
          <a:ln w="12700">
            <a:miter lim="400000"/>
          </a:ln>
        </p:spPr>
        <p:txBody>
          <a:bodyPr wrap="none" lIns="0" tIns="0" rIns="0" bIns="0">
            <a:spAutoFit/>
          </a:bodyPr>
          <a:lstStyle>
            <a:lvl1pPr algn="r">
              <a:lnSpc>
                <a:spcPct val="100000"/>
              </a:lnSpc>
              <a:defRPr sz="1400">
                <a:solidFill>
                  <a:srgbClr val="929396"/>
                </a:solidFill>
                <a:latin typeface="Open Sans Italic"/>
                <a:ea typeface="Open Sans Italic"/>
                <a:cs typeface="Open Sans Italic"/>
                <a:sym typeface="Open Sans Italic"/>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4" r:id="rId44"/>
    <p:sldLayoutId id="2147483695" r:id="rId45"/>
    <p:sldLayoutId id="2147483696" r:id="rId46"/>
    <p:sldLayoutId id="2147483697" r:id="rId47"/>
  </p:sldLayoutIdLst>
  <p:transition xmlns:p14="http://schemas.microsoft.com/office/powerpoint/2010/main" spd="med"/>
  <p:txStyles>
    <p:titleStyle>
      <a:lvl1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1pPr>
      <a:lvl2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2pPr>
      <a:lvl3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3pPr>
      <a:lvl4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4pPr>
      <a:lvl5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5pPr>
      <a:lvl6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6pPr>
      <a:lvl7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7pPr>
      <a:lvl8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8pPr>
      <a:lvl9pPr marL="0" marR="0" indent="0" algn="l" defTabSz="584200" rtl="0" latinLnBrk="0">
        <a:lnSpc>
          <a:spcPct val="70000"/>
        </a:lnSpc>
        <a:spcBef>
          <a:spcPts val="0"/>
        </a:spcBef>
        <a:spcAft>
          <a:spcPts val="0"/>
        </a:spcAft>
        <a:buClrTx/>
        <a:buSzTx/>
        <a:buFontTx/>
        <a:buNone/>
        <a:tabLst/>
        <a:defRPr sz="5000" b="0" i="0" u="none" strike="noStrike" cap="all" spc="-200" baseline="0">
          <a:ln>
            <a:noFill/>
          </a:ln>
          <a:solidFill>
            <a:srgbClr val="808285"/>
          </a:solidFill>
          <a:uFillTx/>
          <a:latin typeface="Open Sans Extrabold"/>
          <a:ea typeface="Open Sans Extrabold"/>
          <a:cs typeface="Open Sans Extrabold"/>
          <a:sym typeface="Open Sans Extrabold"/>
        </a:defRPr>
      </a:lvl9pPr>
    </p:titleStyle>
    <p:bodyStyle>
      <a:lvl1pPr marL="0" marR="0" indent="0" algn="l" defTabSz="584200" rtl="0" latinLnBrk="0">
        <a:lnSpc>
          <a:spcPct val="100000"/>
        </a:lnSpc>
        <a:spcBef>
          <a:spcPts val="1200"/>
        </a:spcBef>
        <a:spcAft>
          <a:spcPts val="0"/>
        </a:spcAft>
        <a:buClrTx/>
        <a:buSzTx/>
        <a:buFontTx/>
        <a:buNone/>
        <a:tabLst/>
        <a:defRPr sz="5000" b="0" i="0" u="none" strike="noStrike" cap="none" spc="0" baseline="0">
          <a:ln>
            <a:noFill/>
          </a:ln>
          <a:solidFill>
            <a:srgbClr val="000000"/>
          </a:solidFill>
          <a:uFillTx/>
          <a:latin typeface="Open Sans Light"/>
          <a:ea typeface="Open Sans Light"/>
          <a:cs typeface="Open Sans Light"/>
          <a:sym typeface="Open Sans Light"/>
        </a:defRPr>
      </a:lvl1pPr>
      <a:lvl2pPr marL="0" marR="0" indent="0" algn="l" defTabSz="584200" rtl="0" latinLnBrk="0">
        <a:lnSpc>
          <a:spcPct val="100000"/>
        </a:lnSpc>
        <a:spcBef>
          <a:spcPts val="1200"/>
        </a:spcBef>
        <a:spcAft>
          <a:spcPts val="0"/>
        </a:spcAft>
        <a:buClrTx/>
        <a:buSzTx/>
        <a:buFontTx/>
        <a:buNone/>
        <a:tabLst/>
        <a:defRPr sz="5000" b="0" i="0" u="none" strike="noStrike" cap="none" spc="0" baseline="0">
          <a:ln>
            <a:noFill/>
          </a:ln>
          <a:solidFill>
            <a:srgbClr val="000000"/>
          </a:solidFill>
          <a:uFillTx/>
          <a:latin typeface="Open Sans Light"/>
          <a:ea typeface="Open Sans Light"/>
          <a:cs typeface="Open Sans Light"/>
          <a:sym typeface="Open Sans Light"/>
        </a:defRPr>
      </a:lvl2pPr>
      <a:lvl3pPr marL="661457" marR="0" indent="-661457" algn="l" defTabSz="584200" rtl="0" latinLnBrk="0">
        <a:lnSpc>
          <a:spcPct val="100000"/>
        </a:lnSpc>
        <a:spcBef>
          <a:spcPts val="1200"/>
        </a:spcBef>
        <a:spcAft>
          <a:spcPts val="0"/>
        </a:spcAft>
        <a:buClrTx/>
        <a:buSzPct val="2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3pPr>
      <a:lvl4pPr marL="1039088" marR="0" indent="-721590" algn="l" defTabSz="584200" rtl="0" latinLnBrk="0">
        <a:lnSpc>
          <a:spcPct val="100000"/>
        </a:lnSpc>
        <a:spcBef>
          <a:spcPts val="1200"/>
        </a:spcBef>
        <a:spcAft>
          <a:spcPts val="0"/>
        </a:spcAft>
        <a:buClrTx/>
        <a:buSzPct val="12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4pPr>
      <a:lvl5pPr marL="1356588" marR="0" indent="-721590" algn="l" defTabSz="584200" rtl="0" latinLnBrk="0">
        <a:lnSpc>
          <a:spcPct val="100000"/>
        </a:lnSpc>
        <a:spcBef>
          <a:spcPts val="1200"/>
        </a:spcBef>
        <a:spcAft>
          <a:spcPts val="0"/>
        </a:spcAft>
        <a:buClrTx/>
        <a:buSzPct val="12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5pPr>
      <a:lvl6pPr marL="20864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6pPr>
      <a:lvl7pPr marL="24039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7pPr>
      <a:lvl8pPr marL="27214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8pPr>
      <a:lvl9pPr marL="3038928" marR="0" indent="-1133928"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9pPr>
    </p:bodyStyle>
    <p:otherStyle>
      <a:lvl1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1pPr>
      <a:lvl2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2pPr>
      <a:lvl3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3pPr>
      <a:lvl4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4pPr>
      <a:lvl5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5pPr>
      <a:lvl6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6pPr>
      <a:lvl7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7pPr>
      <a:lvl8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8pPr>
      <a:lvl9pPr marL="0" marR="0" indent="0" algn="r" defTabSz="584200" rtl="0" latinLnBrk="0">
        <a:lnSpc>
          <a:spcPct val="100000"/>
        </a:lnSpc>
        <a:spcBef>
          <a:spcPts val="0"/>
        </a:spcBef>
        <a:spcAft>
          <a:spcPts val="0"/>
        </a:spcAft>
        <a:buClrTx/>
        <a:buSzTx/>
        <a:buFontTx/>
        <a:buNone/>
        <a:tabLst/>
        <a:defRPr sz="1400" b="0" i="1" u="none" strike="noStrike" cap="none" spc="0" baseline="0">
          <a:ln>
            <a:noFill/>
          </a:ln>
          <a:solidFill>
            <a:schemeClr val="tx1"/>
          </a:solidFill>
          <a:uFillTx/>
          <a:latin typeface="+mn-lt"/>
          <a:ea typeface="+mn-ea"/>
          <a:cs typeface="+mn-cs"/>
          <a:sym typeface="Open Sans Ital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37.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8.png"/><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0.png"/><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2.png"/><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6.png"/><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3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Shape 511"/>
          <p:cNvSpPr>
            <a:spLocks noGrp="1"/>
          </p:cNvSpPr>
          <p:nvPr>
            <p:ph type="title"/>
          </p:nvPr>
        </p:nvSpPr>
        <p:spPr>
          <a:xfrm>
            <a:off x="2899329" y="5503845"/>
            <a:ext cx="18392284" cy="2678911"/>
          </a:xfrm>
          <a:prstGeom prst="rect">
            <a:avLst/>
          </a:prstGeom>
        </p:spPr>
        <p:txBody>
          <a:bodyPr/>
          <a:lstStyle/>
          <a:p>
            <a:r>
              <a:rPr lang="en-US" dirty="0" smtClean="0"/>
              <a:t>识别代码坏味道及重构</a:t>
            </a:r>
            <a:endParaRPr cap="none" dirty="0">
              <a:solidFill>
                <a:srgbClr val="000000"/>
              </a:solidFill>
            </a:endParaRPr>
          </a:p>
        </p:txBody>
      </p:sp>
      <p:sp>
        <p:nvSpPr>
          <p:cNvPr id="512" name="Shape 512"/>
          <p:cNvSpPr>
            <a:spLocks noGrp="1"/>
          </p:cNvSpPr>
          <p:nvPr>
            <p:ph type="body" sz="quarter" idx="1"/>
          </p:nvPr>
        </p:nvSpPr>
        <p:spPr>
          <a:xfrm>
            <a:off x="5969703" y="9968737"/>
            <a:ext cx="12251533" cy="3483266"/>
          </a:xfrm>
          <a:prstGeom prst="rect">
            <a:avLst/>
          </a:prstGeom>
        </p:spPr>
        <p:txBody>
          <a:bodyPr>
            <a:normAutofit/>
          </a:bodyPr>
          <a:lstStyle/>
          <a:p>
            <a:pPr>
              <a:defRPr sz="4600"/>
            </a:pPr>
            <a:r>
              <a:t>黄博文</a:t>
            </a:r>
            <a:endParaRPr i="0"/>
          </a:p>
          <a:p>
            <a:pPr>
              <a:defRPr sz="1800" i="0"/>
            </a:pPr>
            <a:endParaRPr sz="4600"/>
          </a:p>
          <a:p>
            <a:pPr>
              <a:defRPr sz="1800" i="0"/>
            </a:pPr>
            <a:r>
              <a:rPr sz="4600"/>
              <a:t>2015年11月</a:t>
            </a:r>
          </a:p>
        </p:txBody>
      </p:sp>
      <p:sp>
        <p:nvSpPr>
          <p:cNvPr id="513" name="Shape 513"/>
          <p:cNvSpPr/>
          <p:nvPr/>
        </p:nvSpPr>
        <p:spPr>
          <a:xfrm>
            <a:off x="9549193" y="3787758"/>
            <a:ext cx="5092563" cy="1174198"/>
          </a:xfrm>
          <a:prstGeom prst="rect">
            <a:avLst/>
          </a:prstGeom>
          <a:solidFill>
            <a:srgbClr val="F78F31"/>
          </a:solidFill>
          <a:ln w="12700">
            <a:miter lim="400000"/>
          </a:ln>
          <a:extLst>
            <a:ext uri="{C572A759-6A51-4108-AA02-DFA0A04FC94B}">
              <ma14:wrappingTextBoxFlag xmlns:ma14="http://schemas.microsoft.com/office/mac/drawingml/2011/main" val="1"/>
            </a:ext>
          </a:extLst>
        </p:spPr>
        <p:txBody>
          <a:bodyPr wrap="none" lIns="232171" tIns="232171" rIns="232171" bIns="232171" anchor="ctr">
            <a:spAutoFit/>
          </a:bodyPr>
          <a:lstStyle>
            <a:lvl1pPr>
              <a:defRPr b="1" i="0" spc="950">
                <a:solidFill>
                  <a:srgbClr val="FFFFFF"/>
                </a:solidFill>
                <a:latin typeface="Open Sans Italic"/>
                <a:ea typeface="Open Sans Italic"/>
                <a:cs typeface="Open Sans Italic"/>
                <a:sym typeface="Open Sans Italic"/>
              </a:defRPr>
            </a:lvl1pPr>
          </a:lstStyle>
          <a:p>
            <a:pPr>
              <a:defRPr sz="1800" b="0" spc="0">
                <a:solidFill>
                  <a:srgbClr val="000000"/>
                </a:solidFill>
              </a:defRPr>
            </a:pPr>
            <a:r>
              <a:rPr lang="en-US" sz="5000" b="1" spc="950" dirty="0" smtClean="0">
                <a:solidFill>
                  <a:srgbClr val="FFFFFF"/>
                </a:solidFill>
              </a:rPr>
              <a:t>Clean</a:t>
            </a:r>
            <a:r>
              <a:rPr lang="zh-CN" altLang="en-US" sz="5000" b="1" spc="950" dirty="0" smtClean="0">
                <a:solidFill>
                  <a:srgbClr val="FFFFFF"/>
                </a:solidFill>
              </a:rPr>
              <a:t> </a:t>
            </a:r>
            <a:r>
              <a:rPr lang="en-US" altLang="zh-CN" sz="5000" b="1" spc="950" dirty="0" smtClean="0">
                <a:solidFill>
                  <a:srgbClr val="FFFFFF"/>
                </a:solidFill>
              </a:rPr>
              <a:t>Code</a:t>
            </a:r>
            <a:endParaRPr sz="5000" b="1" spc="950" dirty="0">
              <a:solidFill>
                <a:srgbClr val="FFFFFF"/>
              </a:solidFill>
            </a:endParaRPr>
          </a:p>
        </p:txBody>
      </p:sp>
      <p:pic>
        <p:nvPicPr>
          <p:cNvPr id="514" name="image1.png"/>
          <p:cNvPicPr>
            <a:picLocks noChangeAspect="1"/>
          </p:cNvPicPr>
          <p:nvPr/>
        </p:nvPicPr>
        <p:blipFill>
          <a:blip r:embed="rId2">
            <a:extLst/>
          </a:blip>
          <a:stretch>
            <a:fillRect/>
          </a:stretch>
        </p:blipFill>
        <p:spPr>
          <a:xfrm>
            <a:off x="488664" y="500168"/>
            <a:ext cx="4375557" cy="650071"/>
          </a:xfrm>
          <a:prstGeom prst="rect">
            <a:avLst/>
          </a:prstGeom>
          <a:ln w="12700">
            <a:miter lim="400000"/>
          </a:ln>
        </p:spPr>
      </p:pic>
      <p:pic>
        <p:nvPicPr>
          <p:cNvPr id="515" name="image3.png"/>
          <p:cNvPicPr>
            <a:picLocks noChangeAspect="1"/>
          </p:cNvPicPr>
          <p:nvPr/>
        </p:nvPicPr>
        <p:blipFill>
          <a:blip r:embed="rId3">
            <a:extLst/>
          </a:blip>
          <a:stretch>
            <a:fillRect/>
          </a:stretch>
        </p:blipFill>
        <p:spPr>
          <a:xfrm>
            <a:off x="10631850" y="708296"/>
            <a:ext cx="3120302" cy="2817187"/>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smtClean="0"/>
              <a:t>命名示例</a:t>
            </a:r>
            <a:endParaRPr dirty="0"/>
          </a:p>
        </p:txBody>
      </p:sp>
      <p:sp>
        <p:nvSpPr>
          <p:cNvPr id="8" name="TextBox 7"/>
          <p:cNvSpPr txBox="1"/>
          <p:nvPr/>
        </p:nvSpPr>
        <p:spPr>
          <a:xfrm>
            <a:off x="1086473" y="5014686"/>
            <a:ext cx="6932670" cy="7801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pic>
        <p:nvPicPr>
          <p:cNvPr id="3" name="Picture 2" descr="Screenshot 2015-12-03 01.23.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16" y="3305478"/>
            <a:ext cx="9147428" cy="3418416"/>
          </a:xfrm>
          <a:prstGeom prst="rect">
            <a:avLst/>
          </a:prstGeom>
        </p:spPr>
      </p:pic>
      <p:pic>
        <p:nvPicPr>
          <p:cNvPr id="10" name="Picture 9" descr="Screenshot 2015-12-03 01.23.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1499" y="3457768"/>
            <a:ext cx="8950441" cy="3266126"/>
          </a:xfrm>
          <a:prstGeom prst="rect">
            <a:avLst/>
          </a:prstGeom>
        </p:spPr>
      </p:pic>
      <p:pic>
        <p:nvPicPr>
          <p:cNvPr id="11" name="Picture 10" descr="Screenshot 2015-12-03 01.23.4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405" y="7544960"/>
            <a:ext cx="7504133" cy="2996700"/>
          </a:xfrm>
          <a:prstGeom prst="rect">
            <a:avLst/>
          </a:prstGeom>
        </p:spPr>
      </p:pic>
      <p:pic>
        <p:nvPicPr>
          <p:cNvPr id="12" name="Picture 11" descr="Screenshot 2015-12-03 01.23.49.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0898" y="7598570"/>
            <a:ext cx="7706905" cy="2943090"/>
          </a:xfrm>
          <a:prstGeom prst="rect">
            <a:avLst/>
          </a:prstGeom>
        </p:spPr>
      </p:pic>
    </p:spTree>
    <p:extLst>
      <p:ext uri="{BB962C8B-B14F-4D97-AF65-F5344CB8AC3E}">
        <p14:creationId xmlns:p14="http://schemas.microsoft.com/office/powerpoint/2010/main" val="25287057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smtClean="0"/>
              <a:t>命名示例</a:t>
            </a:r>
            <a:endParaRPr dirty="0"/>
          </a:p>
        </p:txBody>
      </p:sp>
      <p:sp>
        <p:nvSpPr>
          <p:cNvPr id="8" name="TextBox 7"/>
          <p:cNvSpPr txBox="1"/>
          <p:nvPr/>
        </p:nvSpPr>
        <p:spPr>
          <a:xfrm>
            <a:off x="1086473" y="5014686"/>
            <a:ext cx="6932670" cy="7801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pic>
        <p:nvPicPr>
          <p:cNvPr id="2" name="Picture 1" descr="Screenshot 2015-12-03 01.24.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67" y="3476637"/>
            <a:ext cx="11761549" cy="3076097"/>
          </a:xfrm>
          <a:prstGeom prst="rect">
            <a:avLst/>
          </a:prstGeom>
        </p:spPr>
      </p:pic>
      <p:pic>
        <p:nvPicPr>
          <p:cNvPr id="4" name="Picture 3" descr="Screenshot 2015-12-03 01.24.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2531" y="3776473"/>
            <a:ext cx="9663250" cy="2557919"/>
          </a:xfrm>
          <a:prstGeom prst="rect">
            <a:avLst/>
          </a:prstGeom>
        </p:spPr>
      </p:pic>
      <p:pic>
        <p:nvPicPr>
          <p:cNvPr id="5" name="Picture 4" descr="Screenshot 2015-12-03 01.24.1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66" y="9304775"/>
            <a:ext cx="10818313" cy="2203002"/>
          </a:xfrm>
          <a:prstGeom prst="rect">
            <a:avLst/>
          </a:prstGeom>
        </p:spPr>
      </p:pic>
      <p:pic>
        <p:nvPicPr>
          <p:cNvPr id="6" name="Picture 5" descr="Screenshot 2015-12-03 01.24.2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7615" y="8705160"/>
            <a:ext cx="7002483" cy="3376197"/>
          </a:xfrm>
          <a:prstGeom prst="rect">
            <a:avLst/>
          </a:prstGeom>
        </p:spPr>
      </p:pic>
    </p:spTree>
    <p:extLst>
      <p:ext uri="{BB962C8B-B14F-4D97-AF65-F5344CB8AC3E}">
        <p14:creationId xmlns:p14="http://schemas.microsoft.com/office/powerpoint/2010/main" val="104870922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dirty="0" smtClean="0"/>
              <a:t>方法要求</a:t>
            </a:r>
            <a:endParaRPr dirty="0"/>
          </a:p>
        </p:txBody>
      </p:sp>
      <p:sp>
        <p:nvSpPr>
          <p:cNvPr id="8" name="TextBox 7"/>
          <p:cNvSpPr txBox="1"/>
          <p:nvPr/>
        </p:nvSpPr>
        <p:spPr>
          <a:xfrm>
            <a:off x="1086473" y="5014686"/>
            <a:ext cx="6932670" cy="7801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sp>
        <p:nvSpPr>
          <p:cNvPr id="3" name="TextBox 2"/>
          <p:cNvSpPr txBox="1"/>
          <p:nvPr/>
        </p:nvSpPr>
        <p:spPr>
          <a:xfrm>
            <a:off x="3176131" y="3551149"/>
            <a:ext cx="7223122" cy="29270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3" tIns="71433" rIns="71433" bIns="71433" numCol="1" spcCol="38100" rtlCol="0" anchor="ctr">
            <a:spAutoFit/>
          </a:bodyPr>
          <a:lstStyle/>
          <a:p>
            <a:pPr marL="685800" marR="0" indent="-685800" algn="l" defTabSz="584200" rtl="0" fontAlgn="auto" latinLnBrk="0" hangingPunct="0">
              <a:lnSpc>
                <a:spcPct val="90000"/>
              </a:lnSpc>
              <a:spcBef>
                <a:spcPts val="0"/>
              </a:spcBef>
              <a:spcAft>
                <a:spcPts val="0"/>
              </a:spcAft>
              <a:buClrTx/>
              <a:buSzTx/>
              <a:buFont typeface="Arial"/>
              <a:buChar char="•"/>
              <a:tabLst/>
            </a:pPr>
            <a:r>
              <a:rPr lang="en-US" dirty="0" smtClean="0"/>
              <a:t>短小</a:t>
            </a:r>
          </a:p>
          <a:p>
            <a:pPr marL="685800" marR="0" indent="-685800" algn="l" defTabSz="584200" rtl="0" fontAlgn="auto" latinLnBrk="0" hangingPunct="0">
              <a:lnSpc>
                <a:spcPct val="90000"/>
              </a:lnSpc>
              <a:spcBef>
                <a:spcPts val="0"/>
              </a:spcBef>
              <a:spcAft>
                <a:spcPts val="0"/>
              </a:spcAft>
              <a:buClrTx/>
              <a:buSzTx/>
              <a:buFont typeface="Arial"/>
              <a:buChar char="•"/>
              <a:tabLst/>
            </a:pPr>
            <a:r>
              <a:rPr kumimoji="0" lang="en-US" sz="5000" b="0" i="1" u="none" strike="noStrike" cap="none" spc="0" normalizeH="0" baseline="0" dirty="0" smtClean="0">
                <a:ln>
                  <a:noFill/>
                </a:ln>
                <a:solidFill>
                  <a:srgbClr val="000000"/>
                </a:solidFill>
                <a:effectLst/>
                <a:uFillTx/>
                <a:latin typeface="+mj-lt"/>
                <a:ea typeface="+mj-ea"/>
                <a:cs typeface="+mj-cs"/>
                <a:sym typeface="Helvetica Neue"/>
              </a:rPr>
              <a:t>只做一件事情</a:t>
            </a:r>
          </a:p>
          <a:p>
            <a:pPr marL="685800" marR="0" indent="-685800" algn="l" defTabSz="584200" rtl="0" fontAlgn="auto" latinLnBrk="0" hangingPunct="0">
              <a:lnSpc>
                <a:spcPct val="90000"/>
              </a:lnSpc>
              <a:spcBef>
                <a:spcPts val="0"/>
              </a:spcBef>
              <a:spcAft>
                <a:spcPts val="0"/>
              </a:spcAft>
              <a:buClrTx/>
              <a:buSzTx/>
              <a:buFont typeface="Arial"/>
              <a:buChar char="•"/>
              <a:tabLst/>
            </a:pPr>
            <a:r>
              <a:rPr lang="en-US" dirty="0" smtClean="0"/>
              <a:t>只包含一层抽象</a:t>
            </a:r>
          </a:p>
          <a:p>
            <a:pPr marL="685800" marR="0" indent="-685800" algn="l" defTabSz="584200" rtl="0" fontAlgn="auto" latinLnBrk="0" hangingPunct="0">
              <a:lnSpc>
                <a:spcPct val="90000"/>
              </a:lnSpc>
              <a:spcBef>
                <a:spcPts val="0"/>
              </a:spcBef>
              <a:spcAft>
                <a:spcPts val="0"/>
              </a:spcAft>
              <a:buClrTx/>
              <a:buSzTx/>
              <a:buFont typeface="Arial"/>
              <a:buChar char="•"/>
              <a:tabLst/>
            </a:pPr>
            <a:r>
              <a:rPr kumimoji="0" lang="en-US" sz="5000" b="0" i="1" u="none" strike="noStrike" cap="none" spc="0" normalizeH="0" baseline="0" dirty="0" smtClean="0">
                <a:ln>
                  <a:noFill/>
                </a:ln>
                <a:solidFill>
                  <a:srgbClr val="000000"/>
                </a:solidFill>
                <a:effectLst/>
                <a:uFillTx/>
                <a:latin typeface="+mj-lt"/>
                <a:ea typeface="+mj-ea"/>
                <a:cs typeface="+mj-cs"/>
                <a:sym typeface="Helvetica Neue"/>
              </a:rPr>
              <a:t>阅读起来就像一组段落</a:t>
            </a:r>
          </a:p>
        </p:txBody>
      </p:sp>
    </p:spTree>
    <p:extLst>
      <p:ext uri="{BB962C8B-B14F-4D97-AF65-F5344CB8AC3E}">
        <p14:creationId xmlns:p14="http://schemas.microsoft.com/office/powerpoint/2010/main" val="3271489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方法示例</a:t>
            </a:r>
            <a:endParaRPr lang="en-US" dirty="0"/>
          </a:p>
        </p:txBody>
      </p:sp>
      <p:pic>
        <p:nvPicPr>
          <p:cNvPr id="4" name="Picture 3" descr="Screenshot 2015-12-03 01.48.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72" y="4406033"/>
            <a:ext cx="11766959" cy="7588407"/>
          </a:xfrm>
          <a:prstGeom prst="rect">
            <a:avLst/>
          </a:prstGeom>
        </p:spPr>
      </p:pic>
      <p:pic>
        <p:nvPicPr>
          <p:cNvPr id="5" name="Picture 4" descr="Screenshot 2015-12-03 01.48.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4080" y="5207833"/>
            <a:ext cx="10694319" cy="4305505"/>
          </a:xfrm>
          <a:prstGeom prst="rect">
            <a:avLst/>
          </a:prstGeom>
        </p:spPr>
      </p:pic>
    </p:spTree>
    <p:extLst>
      <p:ext uri="{BB962C8B-B14F-4D97-AF65-F5344CB8AC3E}">
        <p14:creationId xmlns:p14="http://schemas.microsoft.com/office/powerpoint/2010/main" val="24531985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方法示例</a:t>
            </a:r>
            <a:endParaRPr lang="en-US" dirty="0"/>
          </a:p>
        </p:txBody>
      </p:sp>
      <p:pic>
        <p:nvPicPr>
          <p:cNvPr id="3" name="Picture 2" descr="Screenshot 2015-12-03 01.4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00" y="3665170"/>
            <a:ext cx="12686182" cy="9046704"/>
          </a:xfrm>
          <a:prstGeom prst="rect">
            <a:avLst/>
          </a:prstGeom>
        </p:spPr>
      </p:pic>
      <p:pic>
        <p:nvPicPr>
          <p:cNvPr id="6" name="Picture 5" descr="Screenshot 2015-12-03 01.49.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4247" y="4073896"/>
            <a:ext cx="10899753" cy="6856568"/>
          </a:xfrm>
          <a:prstGeom prst="rect">
            <a:avLst/>
          </a:prstGeom>
        </p:spPr>
      </p:pic>
    </p:spTree>
    <p:extLst>
      <p:ext uri="{BB962C8B-B14F-4D97-AF65-F5344CB8AC3E}">
        <p14:creationId xmlns:p14="http://schemas.microsoft.com/office/powerpoint/2010/main" val="31126081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方法示例</a:t>
            </a:r>
            <a:endParaRPr lang="en-US" dirty="0"/>
          </a:p>
        </p:txBody>
      </p:sp>
      <p:pic>
        <p:nvPicPr>
          <p:cNvPr id="4" name="Picture 3" descr="Screenshot 2015-12-03 01.51.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33" y="3780693"/>
            <a:ext cx="15796749" cy="5382596"/>
          </a:xfrm>
          <a:prstGeom prst="rect">
            <a:avLst/>
          </a:prstGeom>
        </p:spPr>
      </p:pic>
      <p:pic>
        <p:nvPicPr>
          <p:cNvPr id="5" name="Picture 4" descr="Screenshot 2015-12-03 01.52.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3" y="10459014"/>
            <a:ext cx="20953515" cy="2050246"/>
          </a:xfrm>
          <a:prstGeom prst="rect">
            <a:avLst/>
          </a:prstGeom>
        </p:spPr>
      </p:pic>
    </p:spTree>
    <p:extLst>
      <p:ext uri="{BB962C8B-B14F-4D97-AF65-F5344CB8AC3E}">
        <p14:creationId xmlns:p14="http://schemas.microsoft.com/office/powerpoint/2010/main" val="4151504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dirty="0" smtClean="0"/>
              <a:t>注释要求</a:t>
            </a:r>
            <a:endParaRPr dirty="0"/>
          </a:p>
        </p:txBody>
      </p:sp>
      <p:sp>
        <p:nvSpPr>
          <p:cNvPr id="8" name="TextBox 7"/>
          <p:cNvSpPr txBox="1"/>
          <p:nvPr/>
        </p:nvSpPr>
        <p:spPr>
          <a:xfrm>
            <a:off x="1086473" y="5014686"/>
            <a:ext cx="6932670" cy="7801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sp>
        <p:nvSpPr>
          <p:cNvPr id="3" name="TextBox 2"/>
          <p:cNvSpPr txBox="1"/>
          <p:nvPr/>
        </p:nvSpPr>
        <p:spPr>
          <a:xfrm>
            <a:off x="3176131" y="3173710"/>
            <a:ext cx="9159550" cy="29270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3" tIns="71433" rIns="71433" bIns="71433" numCol="1" spcCol="38100" rtlCol="0" anchor="ctr">
            <a:spAutoFit/>
          </a:bodyPr>
          <a:lstStyle/>
          <a:p>
            <a:pPr marL="685800" marR="0" indent="-685800" algn="l" defTabSz="584200" rtl="0" fontAlgn="auto" latinLnBrk="0" hangingPunct="0">
              <a:lnSpc>
                <a:spcPct val="90000"/>
              </a:lnSpc>
              <a:spcBef>
                <a:spcPts val="0"/>
              </a:spcBef>
              <a:spcAft>
                <a:spcPts val="0"/>
              </a:spcAft>
              <a:buClrTx/>
              <a:buSzTx/>
              <a:buFont typeface="Arial"/>
              <a:buChar char="•"/>
              <a:tabLst/>
            </a:pPr>
            <a:r>
              <a:rPr lang="zh-CN" altLang="en-US" i="0" dirty="0" smtClean="0"/>
              <a:t>让代码说话</a:t>
            </a:r>
            <a:endParaRPr kumimoji="0" lang="en-US" altLang="zh-CN" sz="5000" b="0" i="0" u="none" strike="noStrike" cap="none" spc="0" normalizeH="0" baseline="0" dirty="0" smtClean="0">
              <a:ln>
                <a:noFill/>
              </a:ln>
              <a:solidFill>
                <a:srgbClr val="000000"/>
              </a:solidFill>
              <a:effectLst/>
              <a:uFillTx/>
              <a:sym typeface="Helvetica Neue"/>
            </a:endParaRPr>
          </a:p>
          <a:p>
            <a:pPr marL="685800" marR="0" indent="-685800" algn="l" defTabSz="584200" rtl="0" fontAlgn="auto" latinLnBrk="0" hangingPunct="0">
              <a:lnSpc>
                <a:spcPct val="90000"/>
              </a:lnSpc>
              <a:spcBef>
                <a:spcPts val="0"/>
              </a:spcBef>
              <a:spcAft>
                <a:spcPts val="0"/>
              </a:spcAft>
              <a:buClrTx/>
              <a:buSzTx/>
              <a:buFont typeface="Arial"/>
              <a:buChar char="•"/>
              <a:tabLst/>
            </a:pPr>
            <a:r>
              <a:rPr lang="zh-CN" altLang="en-US" i="0" dirty="0" smtClean="0"/>
              <a:t>减少无谓注释</a:t>
            </a:r>
            <a:endParaRPr lang="en-US" altLang="zh-CN" i="0" dirty="0" smtClean="0"/>
          </a:p>
          <a:p>
            <a:pPr marL="685800" marR="0" indent="-685800" algn="l" defTabSz="584200" rtl="0" fontAlgn="auto" latinLnBrk="0" hangingPunct="0">
              <a:lnSpc>
                <a:spcPct val="90000"/>
              </a:lnSpc>
              <a:spcBef>
                <a:spcPts val="0"/>
              </a:spcBef>
              <a:spcAft>
                <a:spcPts val="0"/>
              </a:spcAft>
              <a:buClrTx/>
              <a:buSzTx/>
              <a:buFont typeface="Arial"/>
              <a:buChar char="•"/>
              <a:tabLst/>
            </a:pPr>
            <a:r>
              <a:rPr lang="zh-CN" altLang="en-US" i="0" dirty="0" smtClean="0"/>
              <a:t>当代码被修改时及时更新注释</a:t>
            </a:r>
            <a:endParaRPr lang="en-US" altLang="zh-CN" i="0" dirty="0" smtClean="0"/>
          </a:p>
          <a:p>
            <a:pPr marR="0" algn="l" defTabSz="584200" rtl="0" fontAlgn="auto" latinLnBrk="0" hangingPunct="0">
              <a:lnSpc>
                <a:spcPct val="90000"/>
              </a:lnSpc>
              <a:spcBef>
                <a:spcPts val="0"/>
              </a:spcBef>
              <a:spcAft>
                <a:spcPts val="0"/>
              </a:spcAft>
              <a:buClrTx/>
              <a:buSzTx/>
              <a:tabLst/>
            </a:pPr>
            <a:endParaRPr lang="en-US" altLang="zh-CN" i="0" dirty="0" smtClean="0"/>
          </a:p>
        </p:txBody>
      </p:sp>
    </p:spTree>
    <p:extLst>
      <p:ext uri="{BB962C8B-B14F-4D97-AF65-F5344CB8AC3E}">
        <p14:creationId xmlns:p14="http://schemas.microsoft.com/office/powerpoint/2010/main" val="550044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dirty="0" smtClean="0"/>
              <a:t>注释示例</a:t>
            </a:r>
            <a:endParaRPr dirty="0"/>
          </a:p>
        </p:txBody>
      </p:sp>
      <p:sp>
        <p:nvSpPr>
          <p:cNvPr id="8" name="TextBox 7"/>
          <p:cNvSpPr txBox="1"/>
          <p:nvPr/>
        </p:nvSpPr>
        <p:spPr>
          <a:xfrm>
            <a:off x="1086473" y="5014686"/>
            <a:ext cx="6932670" cy="7801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pic>
        <p:nvPicPr>
          <p:cNvPr id="2" name="Picture 1" descr="Screenshot 2015-12-03 01.53.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115" y="2808990"/>
            <a:ext cx="14836649" cy="10007124"/>
          </a:xfrm>
          <a:prstGeom prst="rect">
            <a:avLst/>
          </a:prstGeom>
        </p:spPr>
      </p:pic>
    </p:spTree>
    <p:extLst>
      <p:ext uri="{BB962C8B-B14F-4D97-AF65-F5344CB8AC3E}">
        <p14:creationId xmlns:p14="http://schemas.microsoft.com/office/powerpoint/2010/main" val="665179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title"/>
          </p:nvPr>
        </p:nvSpPr>
        <p:spPr>
          <a:xfrm>
            <a:off x="1022284" y="2687833"/>
            <a:ext cx="22339432" cy="7947422"/>
          </a:xfrm>
          <a:prstGeom prst="rect">
            <a:avLst/>
          </a:prstGeom>
        </p:spPr>
        <p:txBody>
          <a:bodyPr>
            <a:normAutofit/>
          </a:bodyPr>
          <a:lstStyle/>
          <a:p>
            <a:pPr>
              <a:defRPr sz="1800" cap="none" spc="0">
                <a:solidFill>
                  <a:srgbClr val="000000"/>
                </a:solidFill>
              </a:defRPr>
            </a:pPr>
            <a:r>
              <a:rPr lang="en-US" sz="12000" cap="all" spc="-700" dirty="0" smtClean="0">
                <a:solidFill>
                  <a:srgbClr val="F78F31"/>
                </a:solidFill>
              </a:rPr>
              <a:t>重构手法</a:t>
            </a:r>
            <a:endParaRPr sz="12000" dirty="0"/>
          </a:p>
        </p:txBody>
      </p:sp>
      <p:sp>
        <p:nvSpPr>
          <p:cNvPr id="629" name="Shape 629"/>
          <p:cNvSpPr>
            <a:spLocks noGrp="1"/>
          </p:cNvSpPr>
          <p:nvPr>
            <p:ph type="sldNum" sz="quarter" idx="2"/>
          </p:nvPr>
        </p:nvSpPr>
        <p:spPr>
          <a:xfrm>
            <a:off x="23071807" y="13019484"/>
            <a:ext cx="351438" cy="215901"/>
          </a:xfrm>
          <a:prstGeom prst="rect">
            <a:avLst/>
          </a:prstGeom>
          <a:extLst>
            <a:ext uri="{C572A759-6A51-4108-AA02-DFA0A04FC94B}">
              <ma14:wrappingTextBoxFlag xmlns:ma14="http://schemas.microsoft.com/office/mac/drawingml/2011/main" val="1"/>
            </a:ext>
          </a:extLst>
        </p:spPr>
        <p:txBody>
          <a:bodyPr wrap="square">
            <a:normAutofit/>
          </a:bodyPr>
          <a:lstStyle/>
          <a:p>
            <a:pPr>
              <a:defRPr sz="1800" i="0">
                <a:solidFill>
                  <a:srgbClr val="000000"/>
                </a:solidFill>
              </a:defRPr>
            </a:pPr>
            <a:fld id="{86CB4B4D-7CA3-9044-876B-883B54F8677D}" type="slidenum">
              <a:rPr sz="1400" i="1">
                <a:solidFill>
                  <a:srgbClr val="929396"/>
                </a:solidFill>
              </a:rPr>
              <a:t>18</a:t>
            </a:fld>
            <a:endParaRPr sz="1400" i="1">
              <a:solidFill>
                <a:srgbClr val="929396"/>
              </a:solidFill>
            </a:endParaRPr>
          </a:p>
        </p:txBody>
      </p:sp>
    </p:spTree>
    <p:extLst>
      <p:ext uri="{BB962C8B-B14F-4D97-AF65-F5344CB8AC3E}">
        <p14:creationId xmlns:p14="http://schemas.microsoft.com/office/powerpoint/2010/main" val="1023744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dirty="0" smtClean="0"/>
              <a:t>常用的重构手法</a:t>
            </a:r>
            <a:endParaRPr dirty="0"/>
          </a:p>
        </p:txBody>
      </p:sp>
      <p:sp>
        <p:nvSpPr>
          <p:cNvPr id="5" name="TextBox 4"/>
          <p:cNvSpPr txBox="1"/>
          <p:nvPr/>
        </p:nvSpPr>
        <p:spPr>
          <a:xfrm>
            <a:off x="12795430" y="4336643"/>
            <a:ext cx="144261" cy="9060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3" tIns="71433" rIns="71433" bIns="71433" numCol="1" spcCol="38100" rtlCol="0" anchor="ctr">
            <a:spAutoFit/>
          </a:bodyPr>
          <a:lstStyle/>
          <a:p>
            <a:pPr marR="0" algn="l" defTabSz="584200" rtl="0" fontAlgn="auto" latinLnBrk="0" hangingPunct="0">
              <a:lnSpc>
                <a:spcPct val="90000"/>
              </a:lnSpc>
              <a:spcBef>
                <a:spcPts val="0"/>
              </a:spcBef>
              <a:spcAft>
                <a:spcPts val="0"/>
              </a:spcAft>
              <a:buClrTx/>
              <a:buSzTx/>
              <a:tabLst/>
            </a:pPr>
            <a:endParaRPr lang="en-US" altLang="zh-CN" sz="5400" i="0" dirty="0" smtClean="0"/>
          </a:p>
        </p:txBody>
      </p:sp>
      <p:pic>
        <p:nvPicPr>
          <p:cNvPr id="6" name="Picture 5" descr="Screenshot 2015-12-03 02.2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600" y="2620820"/>
            <a:ext cx="18737748" cy="9891788"/>
          </a:xfrm>
          <a:prstGeom prst="rect">
            <a:avLst/>
          </a:prstGeom>
        </p:spPr>
      </p:pic>
    </p:spTree>
    <p:extLst>
      <p:ext uri="{BB962C8B-B14F-4D97-AF65-F5344CB8AC3E}">
        <p14:creationId xmlns:p14="http://schemas.microsoft.com/office/powerpoint/2010/main" val="36779576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hape 517"/>
          <p:cNvSpPr>
            <a:spLocks noGrp="1"/>
          </p:cNvSpPr>
          <p:nvPr>
            <p:ph type="title"/>
          </p:nvPr>
        </p:nvSpPr>
        <p:spPr>
          <a:xfrm>
            <a:off x="1022284" y="2687833"/>
            <a:ext cx="22339432" cy="7947422"/>
          </a:xfrm>
          <a:prstGeom prst="rect">
            <a:avLst/>
          </a:prstGeom>
        </p:spPr>
        <p:txBody>
          <a:bodyPr/>
          <a:lstStyle>
            <a:lvl1pPr>
              <a:defRPr sz="10000" spc="-600"/>
            </a:lvl1pPr>
          </a:lstStyle>
          <a:p>
            <a:pPr>
              <a:defRPr sz="1800" cap="none" spc="0">
                <a:solidFill>
                  <a:srgbClr val="000000"/>
                </a:solidFill>
              </a:defRPr>
            </a:pPr>
            <a:r>
              <a:rPr lang="en-US" sz="10000" cap="all" spc="-600" dirty="0" smtClean="0">
                <a:solidFill>
                  <a:srgbClr val="F78F31"/>
                </a:solidFill>
              </a:rPr>
              <a:t>Clean CODE</a:t>
            </a:r>
            <a:r>
              <a:rPr sz="10000" cap="all" spc="-600" dirty="0" smtClean="0">
                <a:solidFill>
                  <a:srgbClr val="F78F31"/>
                </a:solidFill>
              </a:rPr>
              <a:t> －</a:t>
            </a:r>
            <a:r>
              <a:rPr lang="zh-CN" altLang="en-US" sz="10000" cap="all" spc="-600" dirty="0" smtClean="0">
                <a:solidFill>
                  <a:srgbClr val="F78F31"/>
                </a:solidFill>
              </a:rPr>
              <a:t>代码工匠的自我修养</a:t>
            </a:r>
            <a:endParaRPr sz="10000" cap="all" spc="-600" dirty="0">
              <a:solidFill>
                <a:srgbClr val="F78F31"/>
              </a:solidFill>
            </a:endParaRPr>
          </a:p>
        </p:txBody>
      </p:sp>
      <p:sp>
        <p:nvSpPr>
          <p:cNvPr id="519" name="Shape 519"/>
          <p:cNvSpPr>
            <a:spLocks noGrp="1"/>
          </p:cNvSpPr>
          <p:nvPr>
            <p:ph type="sldNum" sz="quarter" idx="2"/>
          </p:nvPr>
        </p:nvSpPr>
        <p:spPr>
          <a:xfrm>
            <a:off x="23071807" y="13019484"/>
            <a:ext cx="351438" cy="215901"/>
          </a:xfrm>
          <a:prstGeom prst="rect">
            <a:avLst/>
          </a:prstGeom>
          <a:extLst>
            <a:ext uri="{C572A759-6A51-4108-AA02-DFA0A04FC94B}">
              <ma14:wrappingTextBoxFlag xmlns:ma14="http://schemas.microsoft.com/office/mac/drawingml/2011/main" val="1"/>
            </a:ext>
          </a:extLst>
        </p:spPr>
        <p:txBody>
          <a:bodyPr wrap="square">
            <a:normAutofit/>
          </a:bodyPr>
          <a:lstStyle/>
          <a:p>
            <a:pPr>
              <a:defRPr sz="1800" i="0">
                <a:solidFill>
                  <a:srgbClr val="000000"/>
                </a:solidFill>
              </a:defRPr>
            </a:pPr>
            <a:fld id="{86CB4B4D-7CA3-9044-876B-883B54F8677D}" type="slidenum">
              <a:rPr sz="1400" i="1">
                <a:solidFill>
                  <a:srgbClr val="929396"/>
                </a:solidFill>
              </a:rPr>
              <a:t>2</a:t>
            </a:fld>
            <a:endParaRPr sz="1400" i="1">
              <a:solidFill>
                <a:srgbClr val="929396"/>
              </a:solidFill>
            </a:endParaRPr>
          </a:p>
        </p:txBody>
      </p:sp>
      <p:sp>
        <p:nvSpPr>
          <p:cNvPr id="2" name="Text Placeholder 1"/>
          <p:cNvSpPr>
            <a:spLocks noGrp="1"/>
          </p:cNvSpPr>
          <p:nvPr>
            <p:ph type="body" sz="quarter" idx="1"/>
          </p:nvPr>
        </p:nvSpPr>
        <p:spPr/>
        <p:txBody>
          <a:bodyP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dirty="0" smtClean="0"/>
              <a:t>快捷键</a:t>
            </a:r>
            <a:endParaRPr dirty="0"/>
          </a:p>
        </p:txBody>
      </p:sp>
      <p:sp>
        <p:nvSpPr>
          <p:cNvPr id="5" name="TextBox 4"/>
          <p:cNvSpPr txBox="1"/>
          <p:nvPr/>
        </p:nvSpPr>
        <p:spPr>
          <a:xfrm>
            <a:off x="12795430" y="4336643"/>
            <a:ext cx="144261" cy="9060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3" tIns="71433" rIns="71433" bIns="71433" numCol="1" spcCol="38100" rtlCol="0" anchor="ctr">
            <a:spAutoFit/>
          </a:bodyPr>
          <a:lstStyle/>
          <a:p>
            <a:pPr marR="0" algn="l" defTabSz="584200" rtl="0" fontAlgn="auto" latinLnBrk="0" hangingPunct="0">
              <a:lnSpc>
                <a:spcPct val="90000"/>
              </a:lnSpc>
              <a:spcBef>
                <a:spcPts val="0"/>
              </a:spcBef>
              <a:spcAft>
                <a:spcPts val="0"/>
              </a:spcAft>
              <a:buClrTx/>
              <a:buSzTx/>
              <a:tabLst/>
            </a:pPr>
            <a:endParaRPr lang="en-US" altLang="zh-CN" sz="5400" i="0" dirty="0" smtClean="0"/>
          </a:p>
        </p:txBody>
      </p:sp>
      <p:pic>
        <p:nvPicPr>
          <p:cNvPr id="4" name="Picture 3" descr="Screenshot 2015-12-03 02.15.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473" y="5242651"/>
            <a:ext cx="9958243" cy="5835589"/>
          </a:xfrm>
          <a:prstGeom prst="rect">
            <a:avLst/>
          </a:prstGeom>
        </p:spPr>
      </p:pic>
      <p:pic>
        <p:nvPicPr>
          <p:cNvPr id="2" name="Picture 1"/>
          <p:cNvPicPr>
            <a:picLocks noChangeAspect="1"/>
          </p:cNvPicPr>
          <p:nvPr/>
        </p:nvPicPr>
        <p:blipFill>
          <a:blip r:embed="rId3"/>
          <a:stretch>
            <a:fillRect/>
          </a:stretch>
        </p:blipFill>
        <p:spPr>
          <a:xfrm>
            <a:off x="15739699" y="2798528"/>
            <a:ext cx="5849449" cy="9761501"/>
          </a:xfrm>
          <a:prstGeom prst="rect">
            <a:avLst/>
          </a:prstGeom>
        </p:spPr>
      </p:pic>
    </p:spTree>
    <p:extLst>
      <p:ext uri="{BB962C8B-B14F-4D97-AF65-F5344CB8AC3E}">
        <p14:creationId xmlns:p14="http://schemas.microsoft.com/office/powerpoint/2010/main" val="38306171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title"/>
          </p:nvPr>
        </p:nvSpPr>
        <p:spPr>
          <a:xfrm>
            <a:off x="1022284" y="2687833"/>
            <a:ext cx="22339432" cy="7947422"/>
          </a:xfrm>
          <a:prstGeom prst="rect">
            <a:avLst/>
          </a:prstGeom>
        </p:spPr>
        <p:txBody>
          <a:bodyPr>
            <a:normAutofit/>
          </a:bodyPr>
          <a:lstStyle/>
          <a:p>
            <a:pPr>
              <a:defRPr sz="1800" cap="none" spc="0">
                <a:solidFill>
                  <a:srgbClr val="000000"/>
                </a:solidFill>
              </a:defRPr>
            </a:pPr>
            <a:r>
              <a:rPr lang="en-US" sz="12000" cap="all" spc="-700" dirty="0" smtClean="0">
                <a:solidFill>
                  <a:srgbClr val="F78F31"/>
                </a:solidFill>
              </a:rPr>
              <a:t>实践是检验真理的唯一标准</a:t>
            </a:r>
            <a:endParaRPr sz="12000" dirty="0"/>
          </a:p>
        </p:txBody>
      </p:sp>
      <p:sp>
        <p:nvSpPr>
          <p:cNvPr id="629" name="Shape 629"/>
          <p:cNvSpPr>
            <a:spLocks noGrp="1"/>
          </p:cNvSpPr>
          <p:nvPr>
            <p:ph type="sldNum" sz="quarter" idx="2"/>
          </p:nvPr>
        </p:nvSpPr>
        <p:spPr>
          <a:xfrm>
            <a:off x="23071807" y="13019484"/>
            <a:ext cx="351438" cy="215901"/>
          </a:xfrm>
          <a:prstGeom prst="rect">
            <a:avLst/>
          </a:prstGeom>
          <a:extLst>
            <a:ext uri="{C572A759-6A51-4108-AA02-DFA0A04FC94B}">
              <ma14:wrappingTextBoxFlag xmlns:ma14="http://schemas.microsoft.com/office/mac/drawingml/2011/main" val="1"/>
            </a:ext>
          </a:extLst>
        </p:spPr>
        <p:txBody>
          <a:bodyPr wrap="square">
            <a:normAutofit/>
          </a:bodyPr>
          <a:lstStyle/>
          <a:p>
            <a:pPr>
              <a:defRPr sz="1800" i="0">
                <a:solidFill>
                  <a:srgbClr val="000000"/>
                </a:solidFill>
              </a:defRPr>
            </a:pPr>
            <a:fld id="{86CB4B4D-7CA3-9044-876B-883B54F8677D}" type="slidenum">
              <a:rPr sz="1400" i="1">
                <a:solidFill>
                  <a:srgbClr val="929396"/>
                </a:solidFill>
              </a:rPr>
              <a:t>21</a:t>
            </a:fld>
            <a:endParaRPr sz="1400" i="1">
              <a:solidFill>
                <a:srgbClr val="929396"/>
              </a:solidFill>
            </a:endParaRPr>
          </a:p>
        </p:txBody>
      </p:sp>
    </p:spTree>
    <p:extLst>
      <p:ext uri="{BB962C8B-B14F-4D97-AF65-F5344CB8AC3E}">
        <p14:creationId xmlns:p14="http://schemas.microsoft.com/office/powerpoint/2010/main" val="31059100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什么是CLEAN</a:t>
            </a:r>
            <a:r>
              <a:rPr lang="en-US" dirty="0" smtClean="0"/>
              <a:t> CODE？</a:t>
            </a:r>
            <a:endParaRPr lang="en-US" dirty="0"/>
          </a:p>
        </p:txBody>
      </p:sp>
      <p:sp>
        <p:nvSpPr>
          <p:cNvPr id="6" name="Text Placeholder 2"/>
          <p:cNvSpPr txBox="1">
            <a:spLocks/>
          </p:cNvSpPr>
          <p:nvPr/>
        </p:nvSpPr>
        <p:spPr>
          <a:xfrm>
            <a:off x="2246086" y="3245302"/>
            <a:ext cx="10707914" cy="9767661"/>
          </a:xfrm>
          <a:prstGeom prst="rect">
            <a:avLst/>
          </a:prstGeom>
        </p:spPr>
        <p:txBody>
          <a:bodyPr/>
          <a:lstStyle>
            <a:lvl1pPr marL="0" marR="0" indent="0" algn="l" defTabSz="584200" rtl="0" latinLnBrk="0">
              <a:lnSpc>
                <a:spcPct val="100000"/>
              </a:lnSpc>
              <a:spcBef>
                <a:spcPts val="1200"/>
              </a:spcBef>
              <a:spcAft>
                <a:spcPts val="0"/>
              </a:spcAft>
              <a:buClrTx/>
              <a:buSzTx/>
              <a:buFontTx/>
              <a:buNone/>
              <a:tabLst/>
              <a:defRPr sz="5000" b="0" i="0" u="none" strike="noStrike" cap="none" spc="0" baseline="0">
                <a:ln>
                  <a:noFill/>
                </a:ln>
                <a:solidFill>
                  <a:srgbClr val="000000"/>
                </a:solidFill>
                <a:uFillTx/>
                <a:latin typeface="Open Sans Light"/>
                <a:ea typeface="Open Sans Light"/>
                <a:cs typeface="Open Sans Light"/>
                <a:sym typeface="Open Sans Light"/>
              </a:defRPr>
            </a:lvl1pPr>
            <a:lvl2pPr marL="0" marR="0" indent="0" algn="l" defTabSz="584200" rtl="0" latinLnBrk="0">
              <a:lnSpc>
                <a:spcPct val="100000"/>
              </a:lnSpc>
              <a:spcBef>
                <a:spcPts val="1200"/>
              </a:spcBef>
              <a:spcAft>
                <a:spcPts val="0"/>
              </a:spcAft>
              <a:buClrTx/>
              <a:buSzTx/>
              <a:buFontTx/>
              <a:buNone/>
              <a:tabLst/>
              <a:defRPr sz="5000" b="0" i="0" u="none" strike="noStrike" cap="none" spc="0" baseline="0">
                <a:ln>
                  <a:noFill/>
                </a:ln>
                <a:solidFill>
                  <a:srgbClr val="000000"/>
                </a:solidFill>
                <a:uFillTx/>
                <a:latin typeface="Open Sans Light"/>
                <a:ea typeface="Open Sans Light"/>
                <a:cs typeface="Open Sans Light"/>
                <a:sym typeface="Open Sans Light"/>
              </a:defRPr>
            </a:lvl2pPr>
            <a:lvl3pPr marL="661457" marR="0" indent="-661457" algn="l" defTabSz="584200" rtl="0" latinLnBrk="0">
              <a:lnSpc>
                <a:spcPct val="100000"/>
              </a:lnSpc>
              <a:spcBef>
                <a:spcPts val="1200"/>
              </a:spcBef>
              <a:spcAft>
                <a:spcPts val="0"/>
              </a:spcAft>
              <a:buClrTx/>
              <a:buSzPct val="2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3pPr>
            <a:lvl4pPr marL="1039088" marR="0" indent="-721590" algn="l" defTabSz="584200" rtl="0" latinLnBrk="0">
              <a:lnSpc>
                <a:spcPct val="100000"/>
              </a:lnSpc>
              <a:spcBef>
                <a:spcPts val="1200"/>
              </a:spcBef>
              <a:spcAft>
                <a:spcPts val="0"/>
              </a:spcAft>
              <a:buClrTx/>
              <a:buSzPct val="12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4pPr>
            <a:lvl5pPr marL="1356588" marR="0" indent="-721590" algn="l" defTabSz="584200" rtl="0" latinLnBrk="0">
              <a:lnSpc>
                <a:spcPct val="100000"/>
              </a:lnSpc>
              <a:spcBef>
                <a:spcPts val="1200"/>
              </a:spcBef>
              <a:spcAft>
                <a:spcPts val="0"/>
              </a:spcAft>
              <a:buClrTx/>
              <a:buSzPct val="12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5pPr>
            <a:lvl6pPr marL="20864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6pPr>
            <a:lvl7pPr marL="24039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7pPr>
            <a:lvl8pPr marL="27214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8pPr>
            <a:lvl9pPr marL="3038928" marR="0" indent="-1133928"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9pPr>
          </a:lstStyle>
          <a:p>
            <a:r>
              <a:rPr lang="en-US" sz="5400" b="1" dirty="0" smtClean="0">
                <a:solidFill>
                  <a:schemeClr val="accent2"/>
                </a:solidFill>
                <a:effectLst>
                  <a:outerShdw blurRad="50800" dist="38100" dir="2700000" algn="tl" rotWithShape="0">
                    <a:prstClr val="black">
                      <a:alpha val="40000"/>
                    </a:prstClr>
                  </a:outerShdw>
                </a:effectLst>
              </a:rPr>
              <a:t>T</a:t>
            </a:r>
            <a:r>
              <a:rPr lang="en-US" sz="5400" dirty="0" smtClean="0"/>
              <a:t>estable and tested</a:t>
            </a:r>
          </a:p>
          <a:p>
            <a:r>
              <a:rPr lang="en-US" sz="5400" b="1" dirty="0" smtClean="0">
                <a:solidFill>
                  <a:schemeClr val="accent2"/>
                </a:solidFill>
                <a:effectLst>
                  <a:outerShdw blurRad="50800" dist="38100" dir="2700000" algn="tl" rotWithShape="0">
                    <a:prstClr val="black">
                      <a:alpha val="40000"/>
                    </a:prstClr>
                  </a:outerShdw>
                </a:effectLst>
              </a:rPr>
              <a:t>E</a:t>
            </a:r>
            <a:r>
              <a:rPr lang="en-US" sz="5400" dirty="0" smtClean="0"/>
              <a:t>legant</a:t>
            </a:r>
          </a:p>
          <a:p>
            <a:r>
              <a:rPr lang="en-US" sz="5400" b="1" dirty="0" smtClean="0">
                <a:solidFill>
                  <a:schemeClr val="accent2"/>
                </a:solidFill>
                <a:effectLst>
                  <a:outerShdw blurRad="50800" dist="38100" dir="2700000" algn="tl" rotWithShape="0">
                    <a:prstClr val="black">
                      <a:alpha val="40000"/>
                    </a:prstClr>
                  </a:outerShdw>
                </a:effectLst>
              </a:rPr>
              <a:t>E</a:t>
            </a:r>
            <a:r>
              <a:rPr lang="en-US" sz="5400" dirty="0" smtClean="0"/>
              <a:t>fficient</a:t>
            </a:r>
          </a:p>
          <a:p>
            <a:r>
              <a:rPr lang="en-US" sz="5400" b="1" dirty="0" smtClean="0">
                <a:solidFill>
                  <a:schemeClr val="accent2"/>
                </a:solidFill>
                <a:effectLst>
                  <a:outerShdw blurRad="50800" dist="38100" dir="2700000" algn="tl" rotWithShape="0">
                    <a:prstClr val="black">
                      <a:alpha val="40000"/>
                    </a:prstClr>
                  </a:outerShdw>
                </a:effectLst>
              </a:rPr>
              <a:t>R</a:t>
            </a:r>
            <a:r>
              <a:rPr lang="en-US" sz="5400" dirty="0" smtClean="0"/>
              <a:t>eadable</a:t>
            </a:r>
          </a:p>
          <a:p>
            <a:r>
              <a:rPr lang="en-US" sz="5400" b="1" dirty="0" smtClean="0">
                <a:solidFill>
                  <a:schemeClr val="accent2"/>
                </a:solidFill>
                <a:effectLst>
                  <a:outerShdw blurRad="50800" dist="38100" dir="2700000" algn="tl" rotWithShape="0">
                    <a:prstClr val="black">
                      <a:alpha val="40000"/>
                    </a:prstClr>
                  </a:outerShdw>
                </a:effectLst>
              </a:rPr>
              <a:t>M</a:t>
            </a:r>
            <a:r>
              <a:rPr lang="en-US" sz="5400" dirty="0" smtClean="0"/>
              <a:t>inimal Dependencies</a:t>
            </a:r>
          </a:p>
          <a:p>
            <a:r>
              <a:rPr lang="en-US" sz="5400" b="1" dirty="0" smtClean="0">
                <a:solidFill>
                  <a:schemeClr val="accent2"/>
                </a:solidFill>
                <a:effectLst>
                  <a:outerShdw blurRad="50800" dist="38100" dir="2700000" algn="tl" rotWithShape="0">
                    <a:prstClr val="black">
                      <a:alpha val="40000"/>
                    </a:prstClr>
                  </a:outerShdw>
                </a:effectLst>
              </a:rPr>
              <a:t>M</a:t>
            </a:r>
            <a:r>
              <a:rPr lang="en-US" sz="5400" dirty="0" smtClean="0"/>
              <a:t>aintainable</a:t>
            </a:r>
          </a:p>
          <a:p>
            <a:r>
              <a:rPr lang="en-US" sz="5400" b="1" dirty="0" smtClean="0">
                <a:solidFill>
                  <a:schemeClr val="accent2"/>
                </a:solidFill>
                <a:effectLst>
                  <a:outerShdw blurRad="50800" dist="38100" dir="2700000" algn="tl" rotWithShape="0">
                    <a:prstClr val="black">
                      <a:alpha val="40000"/>
                    </a:prstClr>
                  </a:outerShdw>
                </a:effectLst>
              </a:rPr>
              <a:t>S</a:t>
            </a:r>
            <a:r>
              <a:rPr lang="en-US" sz="5400" dirty="0" smtClean="0"/>
              <a:t>elf Documenting</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r>
              <a:rPr lang="zh-CN" altLang="en-US" dirty="0" smtClean="0"/>
              <a:t>的哲学</a:t>
            </a:r>
            <a:endParaRPr lang="en-US" dirty="0"/>
          </a:p>
        </p:txBody>
      </p:sp>
      <p:sp>
        <p:nvSpPr>
          <p:cNvPr id="9" name="Text Placeholder 2"/>
          <p:cNvSpPr txBox="1">
            <a:spLocks/>
          </p:cNvSpPr>
          <p:nvPr/>
        </p:nvSpPr>
        <p:spPr>
          <a:xfrm>
            <a:off x="2246086" y="3245302"/>
            <a:ext cx="10707914" cy="9767661"/>
          </a:xfrm>
          <a:prstGeom prst="rect">
            <a:avLst/>
          </a:prstGeom>
        </p:spPr>
        <p:txBody>
          <a:bodyPr/>
          <a:lstStyle>
            <a:lvl1pPr marL="0" marR="0" indent="0" algn="l" defTabSz="584200" rtl="0" latinLnBrk="0">
              <a:lnSpc>
                <a:spcPct val="100000"/>
              </a:lnSpc>
              <a:spcBef>
                <a:spcPts val="1200"/>
              </a:spcBef>
              <a:spcAft>
                <a:spcPts val="0"/>
              </a:spcAft>
              <a:buClrTx/>
              <a:buSzTx/>
              <a:buFontTx/>
              <a:buNone/>
              <a:tabLst/>
              <a:defRPr sz="5000" b="0" i="0" u="none" strike="noStrike" cap="none" spc="0" baseline="0">
                <a:ln>
                  <a:noFill/>
                </a:ln>
                <a:solidFill>
                  <a:srgbClr val="000000"/>
                </a:solidFill>
                <a:uFillTx/>
                <a:latin typeface="Open Sans Light"/>
                <a:ea typeface="Open Sans Light"/>
                <a:cs typeface="Open Sans Light"/>
                <a:sym typeface="Open Sans Light"/>
              </a:defRPr>
            </a:lvl1pPr>
            <a:lvl2pPr marL="0" marR="0" indent="0" algn="l" defTabSz="584200" rtl="0" latinLnBrk="0">
              <a:lnSpc>
                <a:spcPct val="100000"/>
              </a:lnSpc>
              <a:spcBef>
                <a:spcPts val="1200"/>
              </a:spcBef>
              <a:spcAft>
                <a:spcPts val="0"/>
              </a:spcAft>
              <a:buClrTx/>
              <a:buSzTx/>
              <a:buFontTx/>
              <a:buNone/>
              <a:tabLst/>
              <a:defRPr sz="5000" b="0" i="0" u="none" strike="noStrike" cap="none" spc="0" baseline="0">
                <a:ln>
                  <a:noFill/>
                </a:ln>
                <a:solidFill>
                  <a:srgbClr val="000000"/>
                </a:solidFill>
                <a:uFillTx/>
                <a:latin typeface="Open Sans Light"/>
                <a:ea typeface="Open Sans Light"/>
                <a:cs typeface="Open Sans Light"/>
                <a:sym typeface="Open Sans Light"/>
              </a:defRPr>
            </a:lvl2pPr>
            <a:lvl3pPr marL="661457" marR="0" indent="-661457" algn="l" defTabSz="584200" rtl="0" latinLnBrk="0">
              <a:lnSpc>
                <a:spcPct val="100000"/>
              </a:lnSpc>
              <a:spcBef>
                <a:spcPts val="1200"/>
              </a:spcBef>
              <a:spcAft>
                <a:spcPts val="0"/>
              </a:spcAft>
              <a:buClrTx/>
              <a:buSzPct val="2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3pPr>
            <a:lvl4pPr marL="1039088" marR="0" indent="-721590" algn="l" defTabSz="584200" rtl="0" latinLnBrk="0">
              <a:lnSpc>
                <a:spcPct val="100000"/>
              </a:lnSpc>
              <a:spcBef>
                <a:spcPts val="1200"/>
              </a:spcBef>
              <a:spcAft>
                <a:spcPts val="0"/>
              </a:spcAft>
              <a:buClrTx/>
              <a:buSzPct val="12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4pPr>
            <a:lvl5pPr marL="1356588" marR="0" indent="-721590" algn="l" defTabSz="584200" rtl="0" latinLnBrk="0">
              <a:lnSpc>
                <a:spcPct val="100000"/>
              </a:lnSpc>
              <a:spcBef>
                <a:spcPts val="1200"/>
              </a:spcBef>
              <a:spcAft>
                <a:spcPts val="0"/>
              </a:spcAft>
              <a:buClrTx/>
              <a:buSzPct val="12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5pPr>
            <a:lvl6pPr marL="20864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6pPr>
            <a:lvl7pPr marL="24039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7pPr>
            <a:lvl8pPr marL="2721428" marR="0" indent="-1133927"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8pPr>
            <a:lvl9pPr marL="3038928" marR="0" indent="-1133928" algn="l" defTabSz="584200" rtl="0" latinLnBrk="0">
              <a:lnSpc>
                <a:spcPct val="100000"/>
              </a:lnSpc>
              <a:spcBef>
                <a:spcPts val="1200"/>
              </a:spcBef>
              <a:spcAft>
                <a:spcPts val="0"/>
              </a:spcAft>
              <a:buClrTx/>
              <a:buSzPct val="100000"/>
              <a:buFontTx/>
              <a:buChar char="•"/>
              <a:tabLst/>
              <a:defRPr sz="5000" b="0" i="0" u="none" strike="noStrike" cap="none" spc="0" baseline="0">
                <a:ln>
                  <a:noFill/>
                </a:ln>
                <a:solidFill>
                  <a:srgbClr val="000000"/>
                </a:solidFill>
                <a:uFillTx/>
                <a:latin typeface="Open Sans Light"/>
                <a:ea typeface="Open Sans Light"/>
                <a:cs typeface="Open Sans Light"/>
                <a:sym typeface="Open Sans Light"/>
              </a:defRPr>
            </a:lvl9pPr>
          </a:lstStyle>
          <a:p>
            <a:r>
              <a:rPr lang="en-US" sz="5400" dirty="0" smtClean="0"/>
              <a:t>代码就是活文档</a:t>
            </a:r>
          </a:p>
          <a:p>
            <a:r>
              <a:rPr lang="zh-CN" altLang="en-US" sz="5400" dirty="0" smtClean="0"/>
              <a:t>编码是一项艺术创作</a:t>
            </a:r>
            <a:endParaRPr lang="en-US" sz="5400" dirty="0" smtClean="0"/>
          </a:p>
        </p:txBody>
      </p:sp>
      <p:sp>
        <p:nvSpPr>
          <p:cNvPr id="10" name="Rectangle 9"/>
          <p:cNvSpPr/>
          <p:nvPr/>
        </p:nvSpPr>
        <p:spPr>
          <a:xfrm>
            <a:off x="2246085" y="8317371"/>
            <a:ext cx="3988213" cy="11577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dirty="0" smtClean="0"/>
              <a:t>S.O.L.I.D</a:t>
            </a:r>
            <a:endParaRPr lang="en-US" sz="4000" dirty="0"/>
          </a:p>
        </p:txBody>
      </p:sp>
      <p:sp>
        <p:nvSpPr>
          <p:cNvPr id="17" name="Oval 16"/>
          <p:cNvSpPr/>
          <p:nvPr/>
        </p:nvSpPr>
        <p:spPr>
          <a:xfrm>
            <a:off x="10397685" y="7738028"/>
            <a:ext cx="5112630" cy="2155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dirty="0" smtClean="0"/>
              <a:t>REFACTOR</a:t>
            </a:r>
            <a:endParaRPr lang="en-US" sz="4000" dirty="0"/>
          </a:p>
        </p:txBody>
      </p:sp>
      <p:sp>
        <p:nvSpPr>
          <p:cNvPr id="18" name="Rounded Rectangle 17"/>
          <p:cNvSpPr/>
          <p:nvPr/>
        </p:nvSpPr>
        <p:spPr>
          <a:xfrm>
            <a:off x="5675332" y="11586782"/>
            <a:ext cx="2249269" cy="1191083"/>
          </a:xfrm>
          <a:prstGeom prst="roundRect">
            <a:avLst/>
          </a:prstGeom>
          <a:solidFill>
            <a:srgbClr val="67BE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dirty="0" smtClean="0"/>
              <a:t>TDD</a:t>
            </a:r>
            <a:endParaRPr lang="en-US" sz="4000" dirty="0"/>
          </a:p>
        </p:txBody>
      </p:sp>
      <p:sp>
        <p:nvSpPr>
          <p:cNvPr id="19" name="Rectangle 18"/>
          <p:cNvSpPr/>
          <p:nvPr/>
        </p:nvSpPr>
        <p:spPr>
          <a:xfrm>
            <a:off x="17745633" y="10375370"/>
            <a:ext cx="2342665" cy="144949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dirty="0" smtClean="0"/>
              <a:t>DRY</a:t>
            </a:r>
            <a:endParaRPr lang="en-US" sz="4000" dirty="0"/>
          </a:p>
        </p:txBody>
      </p:sp>
    </p:spTree>
    <p:extLst>
      <p:ext uri="{BB962C8B-B14F-4D97-AF65-F5344CB8AC3E}">
        <p14:creationId xmlns:p14="http://schemas.microsoft.com/office/powerpoint/2010/main" val="9838990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SOLID原则</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16546215"/>
              </p:ext>
            </p:extLst>
          </p:nvPr>
        </p:nvGraphicFramePr>
        <p:xfrm>
          <a:off x="1870450" y="3291938"/>
          <a:ext cx="21796798" cy="9408960"/>
        </p:xfrm>
        <a:graphic>
          <a:graphicData uri="http://schemas.openxmlformats.org/drawingml/2006/table">
            <a:tbl>
              <a:tblPr firstRow="1" bandRow="1">
                <a:tableStyleId>{5940675A-B579-460E-94D1-54222C63F5DA}</a:tableStyleId>
              </a:tblPr>
              <a:tblGrid>
                <a:gridCol w="2978450"/>
                <a:gridCol w="5464632"/>
                <a:gridCol w="13353716"/>
              </a:tblGrid>
              <a:tr h="1603800">
                <a:tc>
                  <a:txBody>
                    <a:bodyPr/>
                    <a:lstStyle/>
                    <a:p>
                      <a:pPr algn="ctr"/>
                      <a:r>
                        <a:rPr lang="en-US" altLang="zh-CN" sz="4800" i="0" dirty="0" smtClean="0"/>
                        <a:t>S</a:t>
                      </a:r>
                      <a:endParaRPr lang="en-US" sz="4800" i="0" dirty="0"/>
                    </a:p>
                  </a:txBody>
                  <a:tcPr/>
                </a:tc>
                <a:tc>
                  <a:txBody>
                    <a:bodyPr/>
                    <a:lstStyle/>
                    <a:p>
                      <a:pPr algn="ctr"/>
                      <a:r>
                        <a:rPr lang="en-US" sz="4800" i="0" dirty="0" smtClean="0"/>
                        <a:t>单一功能原则</a:t>
                      </a:r>
                      <a:endParaRPr lang="en-US" sz="4800" i="0" dirty="0"/>
                    </a:p>
                  </a:txBody>
                  <a:tcPr/>
                </a:tc>
                <a:tc>
                  <a:txBody>
                    <a:bodyPr/>
                    <a:lstStyle/>
                    <a:p>
                      <a:pPr algn="l"/>
                      <a:r>
                        <a:rPr lang="zh-CN" altLang="en-US" sz="4800" i="0" dirty="0" smtClean="0"/>
                        <a:t>对象的功能应该是单一的</a:t>
                      </a:r>
                      <a:endParaRPr lang="en-US" sz="4800" i="0" dirty="0"/>
                    </a:p>
                  </a:txBody>
                  <a:tcPr/>
                </a:tc>
              </a:tr>
              <a:tr h="1951290">
                <a:tc>
                  <a:txBody>
                    <a:bodyPr/>
                    <a:lstStyle/>
                    <a:p>
                      <a:pPr algn="ctr"/>
                      <a:r>
                        <a:rPr lang="en-US" sz="4800" i="0" dirty="0" smtClean="0"/>
                        <a:t>O</a:t>
                      </a:r>
                      <a:endParaRPr lang="en-US" sz="4800" i="0" dirty="0"/>
                    </a:p>
                  </a:txBody>
                  <a:tcPr/>
                </a:tc>
                <a:tc>
                  <a:txBody>
                    <a:bodyPr/>
                    <a:lstStyle/>
                    <a:p>
                      <a:pPr algn="ctr"/>
                      <a:r>
                        <a:rPr lang="en-US" sz="4800" i="0" dirty="0" smtClean="0"/>
                        <a:t>开闭原则</a:t>
                      </a:r>
                      <a:endParaRPr lang="en-US" sz="4800" i="0" dirty="0"/>
                    </a:p>
                  </a:txBody>
                  <a:tcPr/>
                </a:tc>
                <a:tc>
                  <a:txBody>
                    <a:bodyPr/>
                    <a:lstStyle/>
                    <a:p>
                      <a:pPr algn="l"/>
                      <a:r>
                        <a:rPr lang="zh-CN" altLang="en-US" sz="4800" i="0" dirty="0" smtClean="0"/>
                        <a:t>软件应该是对于扩展开放，但是对于修改封闭</a:t>
                      </a:r>
                      <a:endParaRPr lang="en-US" sz="4800" i="0" dirty="0"/>
                    </a:p>
                  </a:txBody>
                  <a:tcPr/>
                </a:tc>
              </a:tr>
              <a:tr h="1951290">
                <a:tc>
                  <a:txBody>
                    <a:bodyPr/>
                    <a:lstStyle/>
                    <a:p>
                      <a:pPr algn="ctr"/>
                      <a:r>
                        <a:rPr lang="en-US" sz="4800" i="0" dirty="0" smtClean="0"/>
                        <a:t>L</a:t>
                      </a:r>
                      <a:endParaRPr lang="en-US" sz="4800" i="0" dirty="0"/>
                    </a:p>
                  </a:txBody>
                  <a:tcPr/>
                </a:tc>
                <a:tc>
                  <a:txBody>
                    <a:bodyPr/>
                    <a:lstStyle/>
                    <a:p>
                      <a:pPr algn="ctr"/>
                      <a:r>
                        <a:rPr lang="en-US" sz="4800" i="0" dirty="0" smtClean="0"/>
                        <a:t>里氏替换原则</a:t>
                      </a:r>
                      <a:endParaRPr lang="en-US" sz="4800" i="0" dirty="0"/>
                    </a:p>
                  </a:txBody>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zh-CN" altLang="en-US" sz="4800" i="0" dirty="0" smtClean="0"/>
                        <a:t>程序中的对象应该是可以再不改变程序争取性的情况下被它的子类所替换</a:t>
                      </a:r>
                      <a:endParaRPr lang="en-US" sz="4800" i="0" dirty="0"/>
                    </a:p>
                  </a:txBody>
                  <a:tcPr/>
                </a:tc>
              </a:tr>
              <a:tr h="1951290">
                <a:tc>
                  <a:txBody>
                    <a:bodyPr/>
                    <a:lstStyle/>
                    <a:p>
                      <a:pPr algn="ctr"/>
                      <a:r>
                        <a:rPr lang="en-US" sz="4800" i="0" dirty="0" smtClean="0"/>
                        <a:t>I</a:t>
                      </a:r>
                      <a:endParaRPr lang="en-US" sz="4800" i="0" dirty="0"/>
                    </a:p>
                  </a:txBody>
                  <a:tcPr/>
                </a:tc>
                <a:tc>
                  <a:txBody>
                    <a:bodyPr/>
                    <a:lstStyle/>
                    <a:p>
                      <a:pPr algn="ctr"/>
                      <a:r>
                        <a:rPr lang="en-US" sz="4800" i="0" dirty="0" smtClean="0"/>
                        <a:t>接口隔离原则</a:t>
                      </a:r>
                      <a:endParaRPr lang="en-US" sz="4800" i="0" dirty="0"/>
                    </a:p>
                  </a:txBody>
                  <a:tcPr/>
                </a:tc>
                <a:tc>
                  <a:txBody>
                    <a:bodyPr/>
                    <a:lstStyle/>
                    <a:p>
                      <a:pPr algn="l"/>
                      <a:r>
                        <a:rPr lang="zh-CN" altLang="en-US" sz="4800" i="0" dirty="0" smtClean="0"/>
                        <a:t>多个特定客户端接口要好于一个宽泛用途的接口</a:t>
                      </a:r>
                      <a:endParaRPr lang="en-US" sz="4800" i="0" dirty="0"/>
                    </a:p>
                  </a:txBody>
                  <a:tcPr/>
                </a:tc>
              </a:tr>
              <a:tr h="1951290">
                <a:tc>
                  <a:txBody>
                    <a:bodyPr/>
                    <a:lstStyle/>
                    <a:p>
                      <a:pPr algn="ctr"/>
                      <a:r>
                        <a:rPr lang="en-US" sz="4800" i="0" dirty="0" smtClean="0"/>
                        <a:t>D</a:t>
                      </a:r>
                      <a:endParaRPr lang="en-US" sz="4800" i="0" dirty="0"/>
                    </a:p>
                  </a:txBody>
                  <a:tcPr/>
                </a:tc>
                <a:tc>
                  <a:txBody>
                    <a:bodyPr/>
                    <a:lstStyle/>
                    <a:p>
                      <a:pPr algn="ctr"/>
                      <a:r>
                        <a:rPr lang="en-US" sz="4800" i="0" dirty="0" smtClean="0"/>
                        <a:t>依赖反转原则</a:t>
                      </a:r>
                      <a:endParaRPr lang="en-US" sz="4800" i="0" dirty="0"/>
                    </a:p>
                  </a:txBody>
                  <a:tcPr/>
                </a:tc>
                <a:tc>
                  <a:txBody>
                    <a:bodyPr/>
                    <a:lstStyle/>
                    <a:p>
                      <a:pPr algn="l"/>
                      <a:r>
                        <a:rPr lang="zh-CN" altLang="en-US" sz="4800" i="0" dirty="0" smtClean="0"/>
                        <a:t>方法应该遵从于抽象而不是一个实例</a:t>
                      </a:r>
                      <a:endParaRPr lang="en-US" sz="4800" i="0" dirty="0"/>
                    </a:p>
                  </a:txBody>
                  <a:tcPr/>
                </a:tc>
              </a:tr>
            </a:tbl>
          </a:graphicData>
        </a:graphic>
      </p:graphicFrame>
    </p:spTree>
    <p:extLst>
      <p:ext uri="{BB962C8B-B14F-4D97-AF65-F5344CB8AC3E}">
        <p14:creationId xmlns:p14="http://schemas.microsoft.com/office/powerpoint/2010/main" val="34426384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a:t>
            </a:r>
            <a:endParaRPr lang="en-US" dirty="0"/>
          </a:p>
        </p:txBody>
      </p:sp>
      <p:sp>
        <p:nvSpPr>
          <p:cNvPr id="3" name="TextBox 2"/>
          <p:cNvSpPr txBox="1"/>
          <p:nvPr/>
        </p:nvSpPr>
        <p:spPr>
          <a:xfrm>
            <a:off x="1635604" y="3089109"/>
            <a:ext cx="21185012" cy="14861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algn="l"/>
            <a:r>
              <a:rPr kumimoji="0" lang="zh-CN" altLang="en-US" sz="4800" b="0" i="1" u="none" strike="noStrike" cap="none" spc="0" normalizeH="0" baseline="0" dirty="0" smtClean="0">
                <a:ln>
                  <a:noFill/>
                </a:ln>
                <a:solidFill>
                  <a:srgbClr val="000000"/>
                </a:solidFill>
                <a:effectLst/>
                <a:uFillTx/>
                <a:latin typeface="+mj-lt"/>
                <a:ea typeface="+mj-ea"/>
                <a:cs typeface="+mj-cs"/>
                <a:sym typeface="Helvetica Neue"/>
              </a:rPr>
              <a:t>重构是指在不改变代码的外部行为的情况下修改源代码，增加可读性或者简化结构</a:t>
            </a:r>
            <a:endParaRPr kumimoji="0" lang="en-US" sz="4800" b="0" i="1" u="none" strike="noStrike" cap="none" spc="0" normalizeH="0" baseline="0" dirty="0">
              <a:ln>
                <a:noFill/>
              </a:ln>
              <a:solidFill>
                <a:srgbClr val="000000"/>
              </a:solidFill>
              <a:effectLst/>
              <a:uFillTx/>
              <a:latin typeface="+mj-lt"/>
              <a:ea typeface="+mj-ea"/>
              <a:cs typeface="+mj-cs"/>
              <a:sym typeface="Helvetica Neue"/>
            </a:endParaRPr>
          </a:p>
        </p:txBody>
      </p:sp>
      <p:sp>
        <p:nvSpPr>
          <p:cNvPr id="4" name="Rounded Rectangle 3"/>
          <p:cNvSpPr/>
          <p:nvPr/>
        </p:nvSpPr>
        <p:spPr>
          <a:xfrm>
            <a:off x="4733449" y="7628667"/>
            <a:ext cx="5310700" cy="9399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r>
              <a:rPr kumimoji="0" lang="zh-CN" altLang="en-US" sz="5000" b="0" i="1" u="none" strike="noStrike" cap="none" spc="0" normalizeH="0" baseline="0" dirty="0" smtClean="0">
                <a:ln>
                  <a:noFill/>
                </a:ln>
                <a:solidFill>
                  <a:srgbClr val="000000"/>
                </a:solidFill>
                <a:effectLst/>
                <a:uFillTx/>
                <a:latin typeface="+mj-lt"/>
                <a:ea typeface="+mj-ea"/>
                <a:cs typeface="+mj-cs"/>
                <a:sym typeface="Helvetica Neue"/>
              </a:rPr>
              <a:t>识别代码坏味道</a:t>
            </a: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sp>
        <p:nvSpPr>
          <p:cNvPr id="7" name="Rounded Rectangle 6"/>
          <p:cNvSpPr/>
          <p:nvPr/>
        </p:nvSpPr>
        <p:spPr>
          <a:xfrm>
            <a:off x="12967346" y="7618983"/>
            <a:ext cx="5310700" cy="9399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r>
              <a:rPr kumimoji="0" lang="zh-CN" altLang="en-US" sz="5000" b="0" i="1" u="none" strike="noStrike" cap="none" spc="0" normalizeH="0" baseline="0" dirty="0" smtClean="0">
                <a:ln>
                  <a:noFill/>
                </a:ln>
                <a:solidFill>
                  <a:srgbClr val="000000"/>
                </a:solidFill>
                <a:effectLst/>
                <a:uFillTx/>
                <a:latin typeface="+mj-lt"/>
                <a:ea typeface="+mj-ea"/>
                <a:cs typeface="+mj-cs"/>
                <a:sym typeface="Helvetica Neue"/>
              </a:rPr>
              <a:t>重构</a:t>
            </a: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cxnSp>
        <p:nvCxnSpPr>
          <p:cNvPr id="8" name="Straight Arrow Connector 7"/>
          <p:cNvCxnSpPr/>
          <p:nvPr/>
        </p:nvCxnSpPr>
        <p:spPr>
          <a:xfrm>
            <a:off x="10044149" y="8197848"/>
            <a:ext cx="2923197" cy="0"/>
          </a:xfrm>
          <a:prstGeom prst="straightConnector1">
            <a:avLst/>
          </a:prstGeom>
          <a:noFill/>
          <a:ln w="25400" cap="flat">
            <a:solidFill>
              <a:schemeClr val="accent1"/>
            </a:solidFill>
            <a:prstDash val="solid"/>
            <a:bevel/>
            <a:tailEnd type="arrow"/>
          </a:ln>
          <a:effectLst/>
          <a:sp3d/>
        </p:spPr>
        <p:style>
          <a:lnRef idx="0">
            <a:scrgbClr r="0" g="0" b="0"/>
          </a:lnRef>
          <a:fillRef idx="0">
            <a:scrgbClr r="0" g="0" b="0"/>
          </a:fillRef>
          <a:effectRef idx="0">
            <a:scrgbClr r="0" g="0" b="0"/>
          </a:effectRef>
          <a:fontRef idx="none"/>
        </p:style>
      </p:cxnSp>
      <p:sp>
        <p:nvSpPr>
          <p:cNvPr id="11" name="TextBox 10"/>
          <p:cNvSpPr txBox="1"/>
          <p:nvPr/>
        </p:nvSpPr>
        <p:spPr>
          <a:xfrm>
            <a:off x="5469758" y="6427421"/>
            <a:ext cx="3443565" cy="849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r>
              <a:rPr lang="en-US" altLang="zh-CN" dirty="0" smtClean="0"/>
              <a:t>c</a:t>
            </a:r>
            <a:r>
              <a:rPr kumimoji="0" lang="en-US" altLang="zh-CN" sz="5000" b="0" i="1" u="none" strike="noStrike" cap="none" spc="0" normalizeH="0" baseline="0" dirty="0" smtClean="0">
                <a:ln>
                  <a:noFill/>
                </a:ln>
                <a:solidFill>
                  <a:srgbClr val="000000"/>
                </a:solidFill>
                <a:effectLst/>
                <a:uFillTx/>
                <a:latin typeface="+mj-lt"/>
                <a:ea typeface="+mj-ea"/>
                <a:cs typeface="+mj-cs"/>
                <a:sym typeface="Helvetica Neue"/>
              </a:rPr>
              <a:t>lean</a:t>
            </a:r>
            <a:r>
              <a:rPr kumimoji="0" lang="zh-CN" altLang="en-US" sz="5000" b="0" i="1" u="none" strike="noStrike" cap="none" spc="0" normalizeH="0" baseline="0" dirty="0" smtClean="0">
                <a:ln>
                  <a:noFill/>
                </a:ln>
                <a:solidFill>
                  <a:srgbClr val="000000"/>
                </a:solidFill>
                <a:effectLst/>
                <a:uFillTx/>
                <a:latin typeface="+mj-lt"/>
                <a:ea typeface="+mj-ea"/>
                <a:cs typeface="+mj-cs"/>
                <a:sym typeface="Helvetica Neue"/>
              </a:rPr>
              <a:t> </a:t>
            </a:r>
            <a:r>
              <a:rPr kumimoji="0" lang="en-US" altLang="zh-CN" sz="5000" b="0" i="1" u="none" strike="noStrike" cap="none" spc="0" normalizeH="0" baseline="0" dirty="0" smtClean="0">
                <a:ln>
                  <a:noFill/>
                </a:ln>
                <a:solidFill>
                  <a:srgbClr val="000000"/>
                </a:solidFill>
                <a:effectLst/>
                <a:uFillTx/>
                <a:latin typeface="+mj-lt"/>
                <a:ea typeface="+mj-ea"/>
                <a:cs typeface="+mj-cs"/>
                <a:sym typeface="Helvetica Neue"/>
              </a:rPr>
              <a:t>code</a:t>
            </a: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sp>
        <p:nvSpPr>
          <p:cNvPr id="12" name="TextBox 11"/>
          <p:cNvSpPr txBox="1"/>
          <p:nvPr/>
        </p:nvSpPr>
        <p:spPr>
          <a:xfrm>
            <a:off x="14303870" y="6462934"/>
            <a:ext cx="2781906" cy="849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r>
              <a:rPr kumimoji="0" lang="zh-CN" altLang="en-US" sz="5000" b="0" i="1" u="none" strike="noStrike" cap="none" spc="0" normalizeH="0" baseline="0" dirty="0" smtClean="0">
                <a:ln>
                  <a:noFill/>
                </a:ln>
                <a:solidFill>
                  <a:srgbClr val="000000"/>
                </a:solidFill>
                <a:effectLst/>
                <a:uFillTx/>
                <a:latin typeface="+mj-lt"/>
                <a:ea typeface="+mj-ea"/>
                <a:cs typeface="+mj-cs"/>
                <a:sym typeface="Helvetica Neue"/>
              </a:rPr>
              <a:t>重构手法</a:t>
            </a: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spTree>
    <p:extLst>
      <p:ext uri="{BB962C8B-B14F-4D97-AF65-F5344CB8AC3E}">
        <p14:creationId xmlns:p14="http://schemas.microsoft.com/office/powerpoint/2010/main" val="35365416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title"/>
          </p:nvPr>
        </p:nvSpPr>
        <p:spPr>
          <a:xfrm>
            <a:off x="1022284" y="2687833"/>
            <a:ext cx="22339432" cy="7947422"/>
          </a:xfrm>
          <a:prstGeom prst="rect">
            <a:avLst/>
          </a:prstGeom>
        </p:spPr>
        <p:txBody>
          <a:bodyPr>
            <a:normAutofit/>
          </a:bodyPr>
          <a:lstStyle/>
          <a:p>
            <a:pPr>
              <a:defRPr sz="1800" cap="none" spc="0">
                <a:solidFill>
                  <a:srgbClr val="000000"/>
                </a:solidFill>
              </a:defRPr>
            </a:pPr>
            <a:r>
              <a:rPr lang="en-US" sz="12000" cap="all" spc="-700" dirty="0" smtClean="0">
                <a:solidFill>
                  <a:srgbClr val="F78F31"/>
                </a:solidFill>
              </a:rPr>
              <a:t>Clean </a:t>
            </a:r>
            <a:r>
              <a:rPr lang="en-US" sz="12000" cap="all" spc="-700" dirty="0" err="1" smtClean="0">
                <a:solidFill>
                  <a:srgbClr val="F78F31"/>
                </a:solidFill>
              </a:rPr>
              <a:t>CODE的要求</a:t>
            </a:r>
            <a:endParaRPr sz="12000" dirty="0"/>
          </a:p>
        </p:txBody>
      </p:sp>
      <p:sp>
        <p:nvSpPr>
          <p:cNvPr id="629" name="Shape 629"/>
          <p:cNvSpPr>
            <a:spLocks noGrp="1"/>
          </p:cNvSpPr>
          <p:nvPr>
            <p:ph type="sldNum" sz="quarter" idx="2"/>
          </p:nvPr>
        </p:nvSpPr>
        <p:spPr>
          <a:xfrm>
            <a:off x="23071807" y="13019484"/>
            <a:ext cx="351438" cy="215901"/>
          </a:xfrm>
          <a:prstGeom prst="rect">
            <a:avLst/>
          </a:prstGeom>
          <a:extLst>
            <a:ext uri="{C572A759-6A51-4108-AA02-DFA0A04FC94B}">
              <ma14:wrappingTextBoxFlag xmlns:ma14="http://schemas.microsoft.com/office/mac/drawingml/2011/main" val="1"/>
            </a:ext>
          </a:extLst>
        </p:spPr>
        <p:txBody>
          <a:bodyPr wrap="square">
            <a:normAutofit/>
          </a:bodyPr>
          <a:lstStyle/>
          <a:p>
            <a:pPr>
              <a:defRPr sz="1800" i="0">
                <a:solidFill>
                  <a:srgbClr val="000000"/>
                </a:solidFill>
              </a:defRPr>
            </a:pPr>
            <a:fld id="{86CB4B4D-7CA3-9044-876B-883B54F8677D}" type="slidenum">
              <a:rPr sz="1400" i="1">
                <a:solidFill>
                  <a:srgbClr val="929396"/>
                </a:solidFill>
              </a:rPr>
              <a:t>7</a:t>
            </a:fld>
            <a:endParaRPr sz="1400" i="1">
              <a:solidFill>
                <a:srgbClr val="929396"/>
              </a:solidFill>
            </a:endParaRPr>
          </a:p>
        </p:txBody>
      </p:sp>
    </p:spTree>
    <p:extLst>
      <p:ext uri="{BB962C8B-B14F-4D97-AF65-F5344CB8AC3E}">
        <p14:creationId xmlns:p14="http://schemas.microsoft.com/office/powerpoint/2010/main" val="95095924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dirty="0" smtClean="0"/>
              <a:t>命名</a:t>
            </a:r>
            <a:endParaRPr dirty="0"/>
          </a:p>
        </p:txBody>
      </p:sp>
      <p:sp>
        <p:nvSpPr>
          <p:cNvPr id="8" name="TextBox 7"/>
          <p:cNvSpPr txBox="1"/>
          <p:nvPr/>
        </p:nvSpPr>
        <p:spPr>
          <a:xfrm>
            <a:off x="1086473" y="5014686"/>
            <a:ext cx="6932670" cy="7801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sp>
        <p:nvSpPr>
          <p:cNvPr id="3" name="TextBox 2"/>
          <p:cNvSpPr txBox="1"/>
          <p:nvPr/>
        </p:nvSpPr>
        <p:spPr>
          <a:xfrm>
            <a:off x="3101584" y="3965786"/>
            <a:ext cx="10429128" cy="5004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3" tIns="71433" rIns="71433" bIns="71433" numCol="1" spcCol="38100" rtlCol="0" anchor="ctr">
            <a:spAutoFit/>
          </a:bodyPr>
          <a:lstStyle/>
          <a:p>
            <a:pPr marL="685800" marR="0" indent="-685800" algn="l" defTabSz="584200" rtl="0" fontAlgn="auto" latinLnBrk="0" hangingPunct="0">
              <a:lnSpc>
                <a:spcPct val="90000"/>
              </a:lnSpc>
              <a:spcBef>
                <a:spcPts val="0"/>
              </a:spcBef>
              <a:spcAft>
                <a:spcPts val="0"/>
              </a:spcAft>
              <a:buClrTx/>
              <a:buSzTx/>
              <a:buFont typeface="Arial"/>
              <a:buChar char="•"/>
              <a:tabLst/>
            </a:pPr>
            <a:r>
              <a:rPr kumimoji="0" lang="zh-CN" altLang="en-US" sz="5000" b="0" i="1" u="none" strike="noStrike" cap="none" spc="0" normalizeH="0" baseline="0" dirty="0" smtClean="0">
                <a:ln>
                  <a:noFill/>
                </a:ln>
                <a:solidFill>
                  <a:srgbClr val="000000"/>
                </a:solidFill>
                <a:effectLst/>
                <a:uFillTx/>
                <a:latin typeface="+mj-lt"/>
                <a:ea typeface="+mj-ea"/>
                <a:cs typeface="+mj-cs"/>
                <a:sym typeface="Helvetica Neue"/>
              </a:rPr>
              <a:t>名副其实</a:t>
            </a:r>
            <a:endParaRPr kumimoji="0" lang="en-US" altLang="zh-CN" sz="5000" b="0" i="1" u="none" strike="noStrike" cap="none" spc="0" normalizeH="0" baseline="0" dirty="0" smtClean="0">
              <a:ln>
                <a:noFill/>
              </a:ln>
              <a:solidFill>
                <a:srgbClr val="000000"/>
              </a:solidFill>
              <a:effectLst/>
              <a:uFillTx/>
              <a:latin typeface="+mj-lt"/>
              <a:ea typeface="+mj-ea"/>
              <a:cs typeface="+mj-cs"/>
              <a:sym typeface="Helvetica Neue"/>
            </a:endParaRPr>
          </a:p>
          <a:p>
            <a:pPr marL="685800" marR="0" indent="-685800" algn="l" defTabSz="584200" rtl="0" fontAlgn="auto" latinLnBrk="0" hangingPunct="0">
              <a:lnSpc>
                <a:spcPct val="90000"/>
              </a:lnSpc>
              <a:spcBef>
                <a:spcPts val="0"/>
              </a:spcBef>
              <a:spcAft>
                <a:spcPts val="0"/>
              </a:spcAft>
              <a:buClrTx/>
              <a:buSzTx/>
              <a:buFont typeface="Arial"/>
              <a:buChar char="•"/>
              <a:tabLst/>
            </a:pPr>
            <a:r>
              <a:rPr lang="zh-CN" altLang="en-US" dirty="0" smtClean="0"/>
              <a:t>避免误导</a:t>
            </a:r>
            <a:endParaRPr lang="en-US" altLang="zh-CN" dirty="0" smtClean="0"/>
          </a:p>
          <a:p>
            <a:pPr marL="685800" marR="0" indent="-685800" algn="l" defTabSz="584200" rtl="0" fontAlgn="auto" latinLnBrk="0" hangingPunct="0">
              <a:lnSpc>
                <a:spcPct val="90000"/>
              </a:lnSpc>
              <a:spcBef>
                <a:spcPts val="0"/>
              </a:spcBef>
              <a:spcAft>
                <a:spcPts val="0"/>
              </a:spcAft>
              <a:buClrTx/>
              <a:buSzTx/>
              <a:buFont typeface="Arial"/>
              <a:buChar char="•"/>
              <a:tabLst/>
            </a:pPr>
            <a:r>
              <a:rPr lang="zh-CN" altLang="en-US" dirty="0" smtClean="0"/>
              <a:t>做有意义的区分</a:t>
            </a:r>
            <a:endParaRPr lang="en-US" altLang="zh-CN" dirty="0" smtClean="0"/>
          </a:p>
          <a:p>
            <a:pPr marL="685800" marR="0" indent="-685800" algn="l" defTabSz="584200" rtl="0" fontAlgn="auto" latinLnBrk="0" hangingPunct="0">
              <a:lnSpc>
                <a:spcPct val="90000"/>
              </a:lnSpc>
              <a:spcBef>
                <a:spcPts val="0"/>
              </a:spcBef>
              <a:spcAft>
                <a:spcPts val="0"/>
              </a:spcAft>
              <a:buClrTx/>
              <a:buSzTx/>
              <a:buFont typeface="Arial"/>
              <a:buChar char="•"/>
              <a:tabLst/>
            </a:pPr>
            <a:r>
              <a:rPr kumimoji="0" lang="zh-CN" altLang="en-US" sz="5000" b="0" i="1" u="none" strike="noStrike" cap="none" spc="0" normalizeH="0" baseline="0" dirty="0" smtClean="0">
                <a:ln>
                  <a:noFill/>
                </a:ln>
                <a:solidFill>
                  <a:srgbClr val="000000"/>
                </a:solidFill>
                <a:effectLst/>
                <a:uFillTx/>
                <a:latin typeface="+mj-lt"/>
                <a:ea typeface="+mj-ea"/>
                <a:cs typeface="+mj-cs"/>
                <a:sym typeface="Helvetica Neue"/>
              </a:rPr>
              <a:t>避免使用编码</a:t>
            </a:r>
            <a:endParaRPr kumimoji="0" lang="en-US" altLang="zh-CN" sz="5000" b="0" i="1" u="none" strike="noStrike" cap="none" spc="0" normalizeH="0" baseline="0" dirty="0" smtClean="0">
              <a:ln>
                <a:noFill/>
              </a:ln>
              <a:solidFill>
                <a:srgbClr val="000000"/>
              </a:solidFill>
              <a:effectLst/>
              <a:uFillTx/>
              <a:latin typeface="+mj-lt"/>
              <a:ea typeface="+mj-ea"/>
              <a:cs typeface="+mj-cs"/>
              <a:sym typeface="Helvetica Neue"/>
            </a:endParaRPr>
          </a:p>
          <a:p>
            <a:pPr marL="685800" marR="0" indent="-685800" algn="l" defTabSz="584200" rtl="0" fontAlgn="auto" latinLnBrk="0" hangingPunct="0">
              <a:lnSpc>
                <a:spcPct val="90000"/>
              </a:lnSpc>
              <a:spcBef>
                <a:spcPts val="0"/>
              </a:spcBef>
              <a:spcAft>
                <a:spcPts val="0"/>
              </a:spcAft>
              <a:buClrTx/>
              <a:buSzTx/>
              <a:buFont typeface="Arial"/>
              <a:buChar char="•"/>
              <a:tabLst/>
            </a:pPr>
            <a:r>
              <a:rPr kumimoji="0" lang="zh-CN" altLang="en-US" sz="5000" b="0" i="1" u="none" strike="noStrike" cap="none" spc="0" normalizeH="0" baseline="0" dirty="0" smtClean="0">
                <a:ln>
                  <a:noFill/>
                </a:ln>
                <a:solidFill>
                  <a:srgbClr val="000000"/>
                </a:solidFill>
                <a:effectLst/>
                <a:uFillTx/>
                <a:latin typeface="+mj-lt"/>
                <a:ea typeface="+mj-ea"/>
                <a:cs typeface="+mj-cs"/>
                <a:sym typeface="Helvetica Neue"/>
              </a:rPr>
              <a:t>类名和对象名使用名词或名词短语</a:t>
            </a:r>
            <a:endParaRPr kumimoji="0" lang="en-US" altLang="zh-CN" sz="5000" b="0" i="1" u="none" strike="noStrike" cap="none" spc="0" normalizeH="0" baseline="0" dirty="0" smtClean="0">
              <a:ln>
                <a:noFill/>
              </a:ln>
              <a:solidFill>
                <a:srgbClr val="000000"/>
              </a:solidFill>
              <a:effectLst/>
              <a:uFillTx/>
              <a:latin typeface="+mj-lt"/>
              <a:ea typeface="+mj-ea"/>
              <a:cs typeface="+mj-cs"/>
              <a:sym typeface="Helvetica Neue"/>
            </a:endParaRPr>
          </a:p>
          <a:p>
            <a:pPr marL="685800" marR="0" indent="-685800" algn="l" defTabSz="584200" rtl="0" fontAlgn="auto" latinLnBrk="0" hangingPunct="0">
              <a:lnSpc>
                <a:spcPct val="90000"/>
              </a:lnSpc>
              <a:spcBef>
                <a:spcPts val="0"/>
              </a:spcBef>
              <a:spcAft>
                <a:spcPts val="0"/>
              </a:spcAft>
              <a:buClrTx/>
              <a:buSzTx/>
              <a:buFont typeface="Arial"/>
              <a:buChar char="•"/>
              <a:tabLst/>
            </a:pPr>
            <a:r>
              <a:rPr lang="zh-CN" altLang="en-US" dirty="0" smtClean="0"/>
              <a:t>每个概念对应一个名词</a:t>
            </a:r>
            <a:endParaRPr kumimoji="0" lang="en-US" altLang="zh-CN" sz="5000" b="0" i="1" u="none" strike="noStrike" cap="none" spc="0" normalizeH="0" baseline="0" dirty="0" smtClean="0">
              <a:ln>
                <a:noFill/>
              </a:ln>
              <a:solidFill>
                <a:srgbClr val="000000"/>
              </a:solidFill>
              <a:effectLst/>
              <a:uFillTx/>
              <a:latin typeface="+mj-lt"/>
              <a:ea typeface="+mj-ea"/>
              <a:cs typeface="+mj-cs"/>
              <a:sym typeface="Helvetica Neue"/>
            </a:endParaRPr>
          </a:p>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spTree>
    <p:extLst>
      <p:ext uri="{BB962C8B-B14F-4D97-AF65-F5344CB8AC3E}">
        <p14:creationId xmlns:p14="http://schemas.microsoft.com/office/powerpoint/2010/main" val="21131382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title"/>
          </p:nvPr>
        </p:nvSpPr>
        <p:spPr>
          <a:xfrm>
            <a:off x="1086473" y="669725"/>
            <a:ext cx="22071926" cy="1375175"/>
          </a:xfrm>
          <a:prstGeom prst="rect">
            <a:avLst/>
          </a:prstGeom>
        </p:spPr>
        <p:txBody>
          <a:bodyPr/>
          <a:lstStyle>
            <a:lvl1pPr>
              <a:defRPr spc="-299"/>
            </a:lvl1pPr>
          </a:lstStyle>
          <a:p>
            <a:r>
              <a:rPr lang="en-US" smtClean="0"/>
              <a:t>命名示例</a:t>
            </a:r>
            <a:endParaRPr dirty="0"/>
          </a:p>
        </p:txBody>
      </p:sp>
      <p:sp>
        <p:nvSpPr>
          <p:cNvPr id="8" name="TextBox 7"/>
          <p:cNvSpPr txBox="1"/>
          <p:nvPr/>
        </p:nvSpPr>
        <p:spPr>
          <a:xfrm>
            <a:off x="1086473" y="5014686"/>
            <a:ext cx="6932670" cy="7801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3" tIns="71433" rIns="71433" bIns="71433" numCol="1" spcCol="38100" rtlCol="0" anchor="ctr">
            <a:spAutoFit/>
          </a:bodyPr>
          <a:lstStyle/>
          <a:p>
            <a:pPr marL="0" marR="0" indent="0" algn="ctr" defTabSz="584200" rtl="0" fontAlgn="auto" latinLnBrk="0" hangingPunct="0">
              <a:lnSpc>
                <a:spcPct val="90000"/>
              </a:lnSpc>
              <a:spcBef>
                <a:spcPts val="0"/>
              </a:spcBef>
              <a:spcAft>
                <a:spcPts val="0"/>
              </a:spcAft>
              <a:buClrTx/>
              <a:buSzTx/>
              <a:buFontTx/>
              <a:buNone/>
              <a:tabLst/>
            </a:pPr>
            <a:endParaRPr kumimoji="0" lang="en-US" sz="5000" b="0" i="1" u="none" strike="noStrike" cap="none" spc="0" normalizeH="0" baseline="0" dirty="0">
              <a:ln>
                <a:noFill/>
              </a:ln>
              <a:solidFill>
                <a:srgbClr val="000000"/>
              </a:solidFill>
              <a:effectLst/>
              <a:uFillTx/>
              <a:latin typeface="+mj-lt"/>
              <a:ea typeface="+mj-ea"/>
              <a:cs typeface="+mj-cs"/>
              <a:sym typeface="Helvetica Neue"/>
            </a:endParaRPr>
          </a:p>
        </p:txBody>
      </p:sp>
      <p:pic>
        <p:nvPicPr>
          <p:cNvPr id="2" name="Picture 1" descr="Screenshot 2015-12-03 01.22.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34" y="3407465"/>
            <a:ext cx="9199316" cy="2965347"/>
          </a:xfrm>
          <a:prstGeom prst="rect">
            <a:avLst/>
          </a:prstGeom>
        </p:spPr>
      </p:pic>
      <p:pic>
        <p:nvPicPr>
          <p:cNvPr id="4" name="Picture 3" descr="Screenshot 2015-12-03 01.22.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5120" y="3664656"/>
            <a:ext cx="10330662" cy="2700059"/>
          </a:xfrm>
          <a:prstGeom prst="rect">
            <a:avLst/>
          </a:prstGeom>
        </p:spPr>
      </p:pic>
      <p:pic>
        <p:nvPicPr>
          <p:cNvPr id="5" name="Picture 4" descr="Screenshot 2015-12-03 01.22.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34" y="6989752"/>
            <a:ext cx="9085640" cy="1549489"/>
          </a:xfrm>
          <a:prstGeom prst="rect">
            <a:avLst/>
          </a:prstGeom>
        </p:spPr>
      </p:pic>
      <p:pic>
        <p:nvPicPr>
          <p:cNvPr id="6" name="Picture 5" descr="Screenshot 2015-12-03 01.22.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43602" y="6989752"/>
            <a:ext cx="7919741" cy="1208096"/>
          </a:xfrm>
          <a:prstGeom prst="rect">
            <a:avLst/>
          </a:prstGeom>
        </p:spPr>
      </p:pic>
      <p:pic>
        <p:nvPicPr>
          <p:cNvPr id="7" name="Picture 6" descr="Screenshot 2015-12-03 01.23.1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934" y="9926149"/>
            <a:ext cx="15023953" cy="1235239"/>
          </a:xfrm>
          <a:prstGeom prst="rect">
            <a:avLst/>
          </a:prstGeom>
        </p:spPr>
      </p:pic>
      <p:pic>
        <p:nvPicPr>
          <p:cNvPr id="9" name="Picture 8" descr="Screenshot 2015-12-03 01.23.19.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11498" y="9926149"/>
            <a:ext cx="6176194" cy="1235239"/>
          </a:xfrm>
          <a:prstGeom prst="rect">
            <a:avLst/>
          </a:prstGeom>
        </p:spPr>
      </p:pic>
    </p:spTree>
    <p:extLst>
      <p:ext uri="{BB962C8B-B14F-4D97-AF65-F5344CB8AC3E}">
        <p14:creationId xmlns:p14="http://schemas.microsoft.com/office/powerpoint/2010/main" val="695551408"/>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71433" tIns="71433" rIns="71433" bIns="71433" numCol="1" spcCol="38100" rtlCol="0" anchor="ctr">
        <a:spAutoFit/>
      </a:bodyPr>
      <a:lstStyle>
        <a:def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sp3d/>
      </a:spPr>
      <a:bodyPr rot="0" spcFirstLastPara="1" vertOverflow="overflow" horzOverflow="overflow" vert="horz" wrap="square" lIns="71433" tIns="71433" rIns="71433" bIns="71433" numCol="1" spcCol="38100" rtlCol="0" anchor="ctr">
        <a:spAutoFit/>
      </a:bodyPr>
      <a:lstStyle>
        <a:def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3" tIns="71433" rIns="71433" bIns="71433" numCol="1" spcCol="38100" rtlCol="0" anchor="ctr">
        <a:spAutoFit/>
      </a:bodyPr>
      <a:lstStyle>
        <a:defPPr marL="0" marR="0" indent="0" algn="ctr" defTabSz="584200" rtl="0" fontAlgn="auto" latinLnBrk="0" hangingPunct="0">
          <a:lnSpc>
            <a:spcPct val="90000"/>
          </a:lnSpc>
          <a:spcBef>
            <a:spcPts val="0"/>
          </a:spcBef>
          <a:spcAft>
            <a:spcPts val="0"/>
          </a:spcAft>
          <a:buClrTx/>
          <a:buSzTx/>
          <a:buFontTx/>
          <a:buNone/>
          <a:tabLst/>
          <a:defRPr kumimoji="0" sz="5000" b="0" i="1"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1148</TotalTime>
  <Words>177</Words>
  <Application>Microsoft Macintosh PowerPoint</Application>
  <PresentationFormat>Custom</PresentationFormat>
  <Paragraphs>75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vt:lpstr>
      <vt:lpstr>识别代码坏味道及重构</vt:lpstr>
      <vt:lpstr>Clean CODE －代码工匠的自我修养</vt:lpstr>
      <vt:lpstr>什么是CLEAN CODE？</vt:lpstr>
      <vt:lpstr>Clean CODE的哲学</vt:lpstr>
      <vt:lpstr>SOLID原则</vt:lpstr>
      <vt:lpstr>Refactor</vt:lpstr>
      <vt:lpstr>Clean CODE的要求</vt:lpstr>
      <vt:lpstr>命名</vt:lpstr>
      <vt:lpstr>命名示例</vt:lpstr>
      <vt:lpstr>命名示例</vt:lpstr>
      <vt:lpstr>命名示例</vt:lpstr>
      <vt:lpstr>方法要求</vt:lpstr>
      <vt:lpstr>方法示例</vt:lpstr>
      <vt:lpstr>方法示例</vt:lpstr>
      <vt:lpstr>方法示例</vt:lpstr>
      <vt:lpstr>注释要求</vt:lpstr>
      <vt:lpstr>注释示例</vt:lpstr>
      <vt:lpstr>重构手法</vt:lpstr>
      <vt:lpstr>常用的重构手法</vt:lpstr>
      <vt:lpstr>快捷键</vt:lpstr>
      <vt:lpstr>实践是检验真理的唯一标准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持续交付改进建议 —华为MDS 6600项目</dc:title>
  <cp:lastModifiedBy>twer</cp:lastModifiedBy>
  <cp:revision>237</cp:revision>
  <dcterms:modified xsi:type="dcterms:W3CDTF">2015-12-02T18:25:23Z</dcterms:modified>
</cp:coreProperties>
</file>