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0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6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2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0B81-50CD-4F9F-9F0C-C9D48644122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5A9D-1A72-4D50-97FC-B639170A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9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906" y="270301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chat of mutagenesis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090" y="2087101"/>
            <a:ext cx="143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YB1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(wildtype Kitaake 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92193" y="2257568"/>
            <a:ext cx="632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1604" y="2102552"/>
            <a:ext cx="2541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Tissue culture and transformation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22497" y="2396068"/>
            <a:ext cx="0" cy="53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86654" y="2934968"/>
            <a:ext cx="1471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TALEN_SWEET14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32661" y="3952102"/>
            <a:ext cx="632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28204" y="21025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SWEET14 mutant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(5 bp deletion)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36090" y="2782568"/>
            <a:ext cx="464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5197" y="3783416"/>
            <a:ext cx="2541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Tissue culture and transformation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0920" y="3813602"/>
            <a:ext cx="1460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TALEN_SWEET11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40733" y="4611368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4482" y="5297168"/>
            <a:ext cx="280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YB2, YB3, YB4, YB5, YB6, YB7, YB8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16256" y="2257568"/>
            <a:ext cx="632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51604" y="1549467"/>
            <a:ext cx="2564652" cy="19189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28787" y="1272468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="1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 mutagenesis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59587" y="3491159"/>
            <a:ext cx="5034669" cy="921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8988" y="4090600"/>
            <a:ext cx="221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round mutagenesis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74293" y="5617985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products for resequencing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9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1.gstatic.com/images?q=tbn:ANd9GcSETkEcf8BtKyIpBidh5K7Xgl-KHMsOkGPnOh_L0ag4va7FR5PI0Kvyai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0824" y="1708198"/>
            <a:ext cx="1143469" cy="137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906" y="270301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chat of mutagenesis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12787" y="3537449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6470" y="4565706"/>
            <a:ext cx="312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YB2, YB3, YB4, YB5, YB6, YB7, YB8 were from independent seed of YB1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7322" y="1604765"/>
            <a:ext cx="2564652" cy="2208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7066" y="1150513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="1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 mutagenesis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67746" y="1442826"/>
            <a:ext cx="221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round mutagenesis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9941" y="5001399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products for resequencing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259" y="5617985"/>
            <a:ext cx="344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One single seed of each line was used to grow plant for DNA extraction and sequencing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43000" y="2102551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53773" y="1828800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09800" y="2144782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0866" y="2705059"/>
            <a:ext cx="368334" cy="3748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539014" y="3234958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01373" y="2631674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33600" y="3079941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367708" y="2572116"/>
            <a:ext cx="383896" cy="320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2743200"/>
            <a:ext cx="1631344" cy="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41148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YB1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878699" y="1788081"/>
            <a:ext cx="2564652" cy="2208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14377" y="2285867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025150" y="2012116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38177" y="3017378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16297" y="2508180"/>
            <a:ext cx="368334" cy="3748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910391" y="3418274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37100" y="2529247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504977" y="3263257"/>
            <a:ext cx="152400" cy="1550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361668" y="2042991"/>
            <a:ext cx="383896" cy="320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09576" y="2347988"/>
            <a:ext cx="383896" cy="320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01350" y="2895098"/>
            <a:ext cx="383896" cy="320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792879" y="3185838"/>
            <a:ext cx="383896" cy="320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01524" y="3335590"/>
            <a:ext cx="383896" cy="320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906359" y="2668372"/>
            <a:ext cx="383896" cy="320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86252" y="31818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SWEET14 mutant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(5 bp deletion)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74482" y="2144782"/>
            <a:ext cx="827042" cy="36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2"/>
          </p:cNvCxnSpPr>
          <p:nvPr/>
        </p:nvCxnSpPr>
        <p:spPr>
          <a:xfrm>
            <a:off x="5465178" y="2716543"/>
            <a:ext cx="972999" cy="378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81400" y="1295400"/>
            <a:ext cx="239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embryos were used to generate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29" idx="4"/>
            <a:endCxn id="55" idx="0"/>
          </p:cNvCxnSpPr>
          <p:nvPr/>
        </p:nvCxnSpPr>
        <p:spPr>
          <a:xfrm flipH="1">
            <a:off x="1340730" y="3389975"/>
            <a:ext cx="274484" cy="12582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4648200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 embryos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44912" y="41664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YB2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984827" y="3412669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16952" y="404166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YB3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45" idx="4"/>
            <a:endCxn id="62" idx="0"/>
          </p:cNvCxnSpPr>
          <p:nvPr/>
        </p:nvCxnSpPr>
        <p:spPr>
          <a:xfrm flipH="1">
            <a:off x="7277100" y="3215482"/>
            <a:ext cx="16198" cy="975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104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YB8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4" idx="4"/>
            <a:endCxn id="9" idx="0"/>
          </p:cNvCxnSpPr>
          <p:nvPr/>
        </p:nvCxnSpPr>
        <p:spPr>
          <a:xfrm>
            <a:off x="2559656" y="2892500"/>
            <a:ext cx="72009" cy="12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4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119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Bing [GDCBS]</dc:creator>
  <cp:lastModifiedBy>Chun-Yuan Huang</cp:lastModifiedBy>
  <cp:revision>6</cp:revision>
  <dcterms:created xsi:type="dcterms:W3CDTF">2015-12-11T04:26:02Z</dcterms:created>
  <dcterms:modified xsi:type="dcterms:W3CDTF">2016-03-08T15:48:54Z</dcterms:modified>
</cp:coreProperties>
</file>