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BAC1-178D-497E-93BA-83049245D944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DCFB-CC6C-402C-B3EC-076E4B22A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31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BAC1-178D-497E-93BA-83049245D944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DCFB-CC6C-402C-B3EC-076E4B22A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43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BAC1-178D-497E-93BA-83049245D944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DCFB-CC6C-402C-B3EC-076E4B22A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36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BAC1-178D-497E-93BA-83049245D944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DCFB-CC6C-402C-B3EC-076E4B22A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63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BAC1-178D-497E-93BA-83049245D944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DCFB-CC6C-402C-B3EC-076E4B22A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17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BAC1-178D-497E-93BA-83049245D944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DCFB-CC6C-402C-B3EC-076E4B22A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58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BAC1-178D-497E-93BA-83049245D944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DCFB-CC6C-402C-B3EC-076E4B22A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52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BAC1-178D-497E-93BA-83049245D944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DCFB-CC6C-402C-B3EC-076E4B22A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46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BAC1-178D-497E-93BA-83049245D944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DCFB-CC6C-402C-B3EC-076E4B22A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22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BAC1-178D-497E-93BA-83049245D944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DCFB-CC6C-402C-B3EC-076E4B22A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60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BAC1-178D-497E-93BA-83049245D944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DCFB-CC6C-402C-B3EC-076E4B22A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88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DBAC1-178D-497E-93BA-83049245D944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7DCFB-CC6C-402C-B3EC-076E4B22A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8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67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649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测试1</vt:lpstr>
      <vt:lpstr>测试2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测试1</dc:title>
  <dc:creator>bling</dc:creator>
  <cp:lastModifiedBy>bling</cp:lastModifiedBy>
  <cp:revision>1</cp:revision>
  <dcterms:created xsi:type="dcterms:W3CDTF">2020-11-12T10:18:24Z</dcterms:created>
  <dcterms:modified xsi:type="dcterms:W3CDTF">2020-11-12T10:18:37Z</dcterms:modified>
</cp:coreProperties>
</file>